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51"/>
  </p:notesMasterIdLst>
  <p:sldIdLst>
    <p:sldId id="375" r:id="rId2"/>
    <p:sldId id="268" r:id="rId3"/>
    <p:sldId id="269" r:id="rId4"/>
    <p:sldId id="264" r:id="rId5"/>
    <p:sldId id="378" r:id="rId6"/>
    <p:sldId id="281" r:id="rId7"/>
    <p:sldId id="271" r:id="rId8"/>
    <p:sldId id="272" r:id="rId9"/>
    <p:sldId id="282" r:id="rId10"/>
    <p:sldId id="275" r:id="rId11"/>
    <p:sldId id="283" r:id="rId12"/>
    <p:sldId id="285" r:id="rId13"/>
    <p:sldId id="286" r:id="rId14"/>
    <p:sldId id="376" r:id="rId15"/>
    <p:sldId id="351" r:id="rId16"/>
    <p:sldId id="267" r:id="rId17"/>
    <p:sldId id="270" r:id="rId18"/>
    <p:sldId id="350" r:id="rId19"/>
    <p:sldId id="349" r:id="rId20"/>
    <p:sldId id="352" r:id="rId21"/>
    <p:sldId id="287" r:id="rId22"/>
    <p:sldId id="291" r:id="rId23"/>
    <p:sldId id="289" r:id="rId24"/>
    <p:sldId id="290" r:id="rId25"/>
    <p:sldId id="379" r:id="rId26"/>
    <p:sldId id="292" r:id="rId27"/>
    <p:sldId id="294" r:id="rId28"/>
    <p:sldId id="300" r:id="rId29"/>
    <p:sldId id="380" r:id="rId30"/>
    <p:sldId id="293" r:id="rId31"/>
    <p:sldId id="360" r:id="rId32"/>
    <p:sldId id="361" r:id="rId33"/>
    <p:sldId id="394" r:id="rId34"/>
    <p:sldId id="357" r:id="rId35"/>
    <p:sldId id="353" r:id="rId36"/>
    <p:sldId id="354" r:id="rId37"/>
    <p:sldId id="355" r:id="rId38"/>
    <p:sldId id="356" r:id="rId39"/>
    <p:sldId id="302" r:id="rId40"/>
    <p:sldId id="358" r:id="rId41"/>
    <p:sldId id="306" r:id="rId42"/>
    <p:sldId id="363" r:id="rId43"/>
    <p:sldId id="307" r:id="rId44"/>
    <p:sldId id="308" r:id="rId45"/>
    <p:sldId id="362" r:id="rId46"/>
    <p:sldId id="359" r:id="rId47"/>
    <p:sldId id="395" r:id="rId48"/>
    <p:sldId id="396" r:id="rId49"/>
    <p:sldId id="397"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049785-8F68-4416-BDF5-82EF7643060E}">
          <p14:sldIdLst>
            <p14:sldId id="375"/>
            <p14:sldId id="268"/>
            <p14:sldId id="269"/>
            <p14:sldId id="264"/>
            <p14:sldId id="378"/>
            <p14:sldId id="281"/>
            <p14:sldId id="271"/>
            <p14:sldId id="272"/>
            <p14:sldId id="282"/>
            <p14:sldId id="275"/>
            <p14:sldId id="283"/>
            <p14:sldId id="285"/>
            <p14:sldId id="286"/>
            <p14:sldId id="376"/>
          </p14:sldIdLst>
        </p14:section>
        <p14:section name="Narrow-bee" id="{25AB043B-C705-438C-BD83-39003E8EFB11}">
          <p14:sldIdLst>
            <p14:sldId id="351"/>
            <p14:sldId id="267"/>
            <p14:sldId id="270"/>
            <p14:sldId id="350"/>
            <p14:sldId id="349"/>
            <p14:sldId id="352"/>
            <p14:sldId id="287"/>
            <p14:sldId id="291"/>
            <p14:sldId id="289"/>
            <p14:sldId id="290"/>
            <p14:sldId id="379"/>
            <p14:sldId id="292"/>
            <p14:sldId id="294"/>
            <p14:sldId id="300"/>
            <p14:sldId id="380"/>
            <p14:sldId id="293"/>
            <p14:sldId id="360"/>
            <p14:sldId id="361"/>
            <p14:sldId id="394"/>
            <p14:sldId id="357"/>
            <p14:sldId id="353"/>
            <p14:sldId id="354"/>
            <p14:sldId id="355"/>
            <p14:sldId id="356"/>
            <p14:sldId id="302"/>
            <p14:sldId id="358"/>
            <p14:sldId id="306"/>
            <p14:sldId id="363"/>
            <p14:sldId id="307"/>
            <p14:sldId id="308"/>
            <p14:sldId id="362"/>
            <p14:sldId id="359"/>
            <p14:sldId id="395"/>
            <p14:sldId id="396"/>
            <p14:sldId id="397"/>
          </p14:sldIdLst>
        </p14:section>
        <p14:section name="Global Crisis" id="{C58C2511-88AA-45AF-832F-DA3D0F61B41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7AA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5550" autoAdjust="0"/>
  </p:normalViewPr>
  <p:slideViewPr>
    <p:cSldViewPr snapToGrid="0">
      <p:cViewPr>
        <p:scale>
          <a:sx n="90" d="100"/>
          <a:sy n="90" d="100"/>
        </p:scale>
        <p:origin x="1229"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0566457821309089E-3"/>
          <c:y val="7.4281841204353369E-2"/>
          <c:w val="0.90475299592210212"/>
          <c:h val="0.87264390311603068"/>
        </c:manualLayout>
      </c:layout>
      <c:pie3DChart>
        <c:varyColors val="1"/>
        <c:ser>
          <c:idx val="0"/>
          <c:order val="0"/>
          <c:tx>
            <c:strRef>
              <c:f>Sheet1!$B$1</c:f>
              <c:strCache>
                <c:ptCount val="1"/>
                <c:pt idx="0">
                  <c:v>SDR Quota</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3D72-4B94-A19E-5A92B91E8941}"/>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2-3D72-4B94-A19E-5A92B91E8941}"/>
              </c:ext>
            </c:extLst>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extLst>
              <c:ext xmlns:c16="http://schemas.microsoft.com/office/drawing/2014/chart" uri="{C3380CC4-5D6E-409C-BE32-E72D297353CC}">
                <c16:uniqueId val="{00000003-3D72-4B94-A19E-5A92B91E8941}"/>
              </c:ext>
            </c:extLst>
          </c:dPt>
          <c:dPt>
            <c:idx val="3"/>
            <c:bubble3D val="0"/>
            <c:spPr>
              <a:solidFill>
                <a:schemeClr val="accent4">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extLst>
              <c:ext xmlns:c16="http://schemas.microsoft.com/office/drawing/2014/chart" uri="{C3380CC4-5D6E-409C-BE32-E72D297353CC}">
                <c16:uniqueId val="{00000004-3D72-4B94-A19E-5A92B91E8941}"/>
              </c:ext>
            </c:extLst>
          </c:dPt>
          <c:dPt>
            <c:idx val="4"/>
            <c:bubble3D val="0"/>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extLst>
              <c:ext xmlns:c16="http://schemas.microsoft.com/office/drawing/2014/chart" uri="{C3380CC4-5D6E-409C-BE32-E72D297353CC}">
                <c16:uniqueId val="{00000005-3D72-4B94-A19E-5A92B91E8941}"/>
              </c:ext>
            </c:extLst>
          </c:dPt>
          <c:dPt>
            <c:idx val="5"/>
            <c:bubble3D val="0"/>
            <c:spPr>
              <a:solidFill>
                <a:schemeClr val="accent6">
                  <a:alpha val="90000"/>
                </a:schemeClr>
              </a:solidFill>
              <a:ln w="19050">
                <a:solidFill>
                  <a:schemeClr val="accent6">
                    <a:lumMod val="75000"/>
                  </a:schemeClr>
                </a:solidFill>
              </a:ln>
              <a:effectLst>
                <a:innerShdw blurRad="114300">
                  <a:schemeClr val="accent6">
                    <a:lumMod val="75000"/>
                  </a:schemeClr>
                </a:innerShdw>
              </a:effectLst>
              <a:scene3d>
                <a:camera prst="orthographicFront"/>
                <a:lightRig rig="threePt" dir="t"/>
              </a:scene3d>
              <a:sp3d contourW="19050" prstMaterial="flat">
                <a:contourClr>
                  <a:schemeClr val="accent6">
                    <a:lumMod val="75000"/>
                  </a:schemeClr>
                </a:contourClr>
              </a:sp3d>
            </c:spPr>
            <c:extLst>
              <c:ext xmlns:c16="http://schemas.microsoft.com/office/drawing/2014/chart" uri="{C3380CC4-5D6E-409C-BE32-E72D297353CC}">
                <c16:uniqueId val="{00000006-3D72-4B94-A19E-5A92B91E8941}"/>
              </c:ext>
            </c:extLst>
          </c:dPt>
          <c:dPt>
            <c:idx val="6"/>
            <c:bubble3D val="0"/>
            <c:spPr>
              <a:solidFill>
                <a:schemeClr val="accent1">
                  <a:lumMod val="60000"/>
                  <a:alpha val="90000"/>
                </a:schemeClr>
              </a:solidFill>
              <a:ln w="19050">
                <a:solidFill>
                  <a:schemeClr val="accent1">
                    <a:lumMod val="60000"/>
                    <a:lumMod val="75000"/>
                  </a:schemeClr>
                </a:solidFill>
              </a:ln>
              <a:effectLst>
                <a:innerShdw blurRad="114300">
                  <a:schemeClr val="accent1">
                    <a:lumMod val="60000"/>
                    <a:lumMod val="75000"/>
                  </a:schemeClr>
                </a:innerShdw>
              </a:effectLst>
              <a:scene3d>
                <a:camera prst="orthographicFront"/>
                <a:lightRig rig="threePt" dir="t"/>
              </a:scene3d>
              <a:sp3d contourW="19050" prstMaterial="flat">
                <a:contourClr>
                  <a:schemeClr val="accent1">
                    <a:lumMod val="60000"/>
                    <a:lumMod val="75000"/>
                  </a:schemeClr>
                </a:contourClr>
              </a:sp3d>
            </c:spPr>
            <c:extLst>
              <c:ext xmlns:c16="http://schemas.microsoft.com/office/drawing/2014/chart" uri="{C3380CC4-5D6E-409C-BE32-E72D297353CC}">
                <c16:uniqueId val="{00000007-3D72-4B94-A19E-5A92B91E8941}"/>
              </c:ext>
            </c:extLst>
          </c:dPt>
          <c:dPt>
            <c:idx val="7"/>
            <c:bubble3D val="0"/>
            <c:spPr>
              <a:solidFill>
                <a:schemeClr val="accent2">
                  <a:lumMod val="60000"/>
                  <a:alpha val="90000"/>
                </a:schemeClr>
              </a:solidFill>
              <a:ln w="19050">
                <a:solidFill>
                  <a:schemeClr val="accent2">
                    <a:lumMod val="60000"/>
                    <a:lumMod val="75000"/>
                  </a:schemeClr>
                </a:solidFill>
              </a:ln>
              <a:effectLst>
                <a:innerShdw blurRad="114300">
                  <a:schemeClr val="accent2">
                    <a:lumMod val="60000"/>
                    <a:lumMod val="75000"/>
                  </a:schemeClr>
                </a:innerShdw>
              </a:effectLst>
              <a:scene3d>
                <a:camera prst="orthographicFront"/>
                <a:lightRig rig="threePt" dir="t"/>
              </a:scene3d>
              <a:sp3d contourW="19050" prstMaterial="flat">
                <a:contourClr>
                  <a:schemeClr val="accent2">
                    <a:lumMod val="60000"/>
                    <a:lumMod val="75000"/>
                  </a:schemeClr>
                </a:contourClr>
              </a:sp3d>
            </c:spPr>
            <c:extLst>
              <c:ext xmlns:c16="http://schemas.microsoft.com/office/drawing/2014/chart" uri="{C3380CC4-5D6E-409C-BE32-E72D297353CC}">
                <c16:uniqueId val="{00000008-3D72-4B94-A19E-5A92B91E8941}"/>
              </c:ext>
            </c:extLst>
          </c:dPt>
          <c:dPt>
            <c:idx val="8"/>
            <c:bubble3D val="0"/>
            <c:spPr>
              <a:solidFill>
                <a:schemeClr val="accent3">
                  <a:lumMod val="60000"/>
                  <a:alpha val="90000"/>
                </a:schemeClr>
              </a:solidFill>
              <a:ln w="19050">
                <a:solidFill>
                  <a:schemeClr val="accent3">
                    <a:lumMod val="60000"/>
                    <a:lumMod val="75000"/>
                  </a:schemeClr>
                </a:solidFill>
              </a:ln>
              <a:effectLst>
                <a:innerShdw blurRad="114300">
                  <a:schemeClr val="accent3">
                    <a:lumMod val="60000"/>
                    <a:lumMod val="75000"/>
                  </a:schemeClr>
                </a:innerShdw>
              </a:effectLst>
              <a:scene3d>
                <a:camera prst="orthographicFront"/>
                <a:lightRig rig="threePt" dir="t"/>
              </a:scene3d>
              <a:sp3d contourW="19050" prstMaterial="flat">
                <a:contourClr>
                  <a:schemeClr val="accent3">
                    <a:lumMod val="60000"/>
                    <a:lumMod val="75000"/>
                  </a:schemeClr>
                </a:contourClr>
              </a:sp3d>
            </c:spPr>
            <c:extLst>
              <c:ext xmlns:c16="http://schemas.microsoft.com/office/drawing/2014/chart" uri="{C3380CC4-5D6E-409C-BE32-E72D297353CC}">
                <c16:uniqueId val="{00000009-3D72-4B94-A19E-5A92B91E8941}"/>
              </c:ext>
            </c:extLst>
          </c:dPt>
          <c:dPt>
            <c:idx val="9"/>
            <c:bubble3D val="0"/>
            <c:spPr>
              <a:solidFill>
                <a:schemeClr val="accent4">
                  <a:lumMod val="60000"/>
                  <a:alpha val="90000"/>
                </a:schemeClr>
              </a:solidFill>
              <a:ln w="19050">
                <a:solidFill>
                  <a:schemeClr val="accent4">
                    <a:lumMod val="60000"/>
                    <a:lumMod val="75000"/>
                  </a:schemeClr>
                </a:solidFill>
              </a:ln>
              <a:effectLst>
                <a:innerShdw blurRad="114300">
                  <a:schemeClr val="accent4">
                    <a:lumMod val="60000"/>
                    <a:lumMod val="75000"/>
                  </a:schemeClr>
                </a:innerShdw>
              </a:effectLst>
              <a:scene3d>
                <a:camera prst="orthographicFront"/>
                <a:lightRig rig="threePt" dir="t"/>
              </a:scene3d>
              <a:sp3d contourW="19050" prstMaterial="flat">
                <a:contourClr>
                  <a:schemeClr val="accent4">
                    <a:lumMod val="60000"/>
                    <a:lumMod val="75000"/>
                  </a:schemeClr>
                </a:contourClr>
              </a:sp3d>
            </c:spPr>
            <c:extLst>
              <c:ext xmlns:c16="http://schemas.microsoft.com/office/drawing/2014/chart" uri="{C3380CC4-5D6E-409C-BE32-E72D297353CC}">
                <c16:uniqueId val="{0000000A-3D72-4B94-A19E-5A92B91E8941}"/>
              </c:ext>
            </c:extLst>
          </c:dPt>
          <c:dPt>
            <c:idx val="10"/>
            <c:bubble3D val="0"/>
            <c:spPr>
              <a:solidFill>
                <a:schemeClr val="accent5">
                  <a:lumMod val="60000"/>
                  <a:alpha val="90000"/>
                </a:schemeClr>
              </a:solidFill>
              <a:ln w="19050">
                <a:solidFill>
                  <a:schemeClr val="accent5">
                    <a:lumMod val="60000"/>
                    <a:lumMod val="75000"/>
                  </a:schemeClr>
                </a:solidFill>
              </a:ln>
              <a:effectLst>
                <a:innerShdw blurRad="114300">
                  <a:schemeClr val="accent5">
                    <a:lumMod val="60000"/>
                    <a:lumMod val="75000"/>
                  </a:schemeClr>
                </a:innerShdw>
              </a:effectLst>
              <a:scene3d>
                <a:camera prst="orthographicFront"/>
                <a:lightRig rig="threePt" dir="t"/>
              </a:scene3d>
              <a:sp3d contourW="19050" prstMaterial="flat">
                <a:contourClr>
                  <a:schemeClr val="accent5">
                    <a:lumMod val="60000"/>
                    <a:lumMod val="75000"/>
                  </a:schemeClr>
                </a:contourClr>
              </a:sp3d>
            </c:spPr>
            <c:extLst>
              <c:ext xmlns:c16="http://schemas.microsoft.com/office/drawing/2014/chart" uri="{C3380CC4-5D6E-409C-BE32-E72D297353CC}">
                <c16:uniqueId val="{0000000B-3D72-4B94-A19E-5A92B91E8941}"/>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1"/>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1-3D72-4B94-A19E-5A92B91E8941}"/>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2"/>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2-3D72-4B94-A19E-5A92B91E8941}"/>
                </c:ext>
              </c:extLst>
            </c:dLbl>
            <c:dLbl>
              <c:idx val="2"/>
              <c:spPr>
                <a:solidFill>
                  <a:schemeClr val="lt1">
                    <a:alpha val="90000"/>
                  </a:schemeClr>
                </a:solidFill>
                <a:ln w="12700" cap="flat" cmpd="sng" algn="ctr">
                  <a:solidFill>
                    <a:schemeClr val="accent3"/>
                  </a:solidFill>
                  <a:round/>
                </a:ln>
                <a:effectLst>
                  <a:outerShdw blurRad="50800" dist="38100" dir="2700000" algn="tl" rotWithShape="0">
                    <a:schemeClr val="accent3">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3"/>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3-3D72-4B94-A19E-5A92B91E8941}"/>
                </c:ext>
              </c:extLst>
            </c:dLbl>
            <c:dLbl>
              <c:idx val="3"/>
              <c:spPr>
                <a:solidFill>
                  <a:schemeClr val="lt1">
                    <a:alpha val="90000"/>
                  </a:schemeClr>
                </a:solidFill>
                <a:ln w="12700" cap="flat" cmpd="sng" algn="ctr">
                  <a:solidFill>
                    <a:schemeClr val="accent4"/>
                  </a:solidFill>
                  <a:round/>
                </a:ln>
                <a:effectLst>
                  <a:outerShdw blurRad="50800" dist="38100" dir="2700000" algn="tl" rotWithShape="0">
                    <a:schemeClr val="accent4">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4"/>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4-3D72-4B94-A19E-5A92B91E8941}"/>
                </c:ext>
              </c:extLst>
            </c:dLbl>
            <c:dLbl>
              <c:idx val="4"/>
              <c:spPr>
                <a:solidFill>
                  <a:schemeClr val="lt1">
                    <a:alpha val="90000"/>
                  </a:schemeClr>
                </a:solidFill>
                <a:ln w="12700" cap="flat" cmpd="sng" algn="ctr">
                  <a:solidFill>
                    <a:schemeClr val="accent5"/>
                  </a:solidFill>
                  <a:round/>
                </a:ln>
                <a:effectLst>
                  <a:outerShdw blurRad="50800" dist="38100" dir="2700000" algn="tl" rotWithShape="0">
                    <a:schemeClr val="accent5">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5"/>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5-3D72-4B94-A19E-5A92B91E8941}"/>
                </c:ext>
              </c:extLst>
            </c:dLbl>
            <c:dLbl>
              <c:idx val="5"/>
              <c:spPr>
                <a:solidFill>
                  <a:schemeClr val="lt1">
                    <a:alpha val="90000"/>
                  </a:schemeClr>
                </a:solidFill>
                <a:ln w="12700" cap="flat" cmpd="sng" algn="ctr">
                  <a:solidFill>
                    <a:schemeClr val="accent6"/>
                  </a:solidFill>
                  <a:round/>
                </a:ln>
                <a:effectLst>
                  <a:outerShdw blurRad="50800" dist="38100" dir="2700000" algn="tl" rotWithShape="0">
                    <a:schemeClr val="accent6">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6"/>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6-3D72-4B94-A19E-5A92B91E8941}"/>
                </c:ext>
              </c:extLst>
            </c:dLbl>
            <c:dLbl>
              <c:idx val="6"/>
              <c:spPr>
                <a:solidFill>
                  <a:schemeClr val="lt1">
                    <a:alpha val="90000"/>
                  </a:schemeClr>
                </a:solidFill>
                <a:ln w="12700" cap="flat" cmpd="sng" algn="ctr">
                  <a:solidFill>
                    <a:schemeClr val="accent1">
                      <a:lumMod val="60000"/>
                    </a:schemeClr>
                  </a:solidFill>
                  <a:round/>
                </a:ln>
                <a:effectLst>
                  <a:outerShdw blurRad="50800" dist="38100" dir="2700000" algn="tl" rotWithShape="0">
                    <a:schemeClr val="accent1">
                      <a:lumMod val="60000"/>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1">
                          <a:lumMod val="60000"/>
                        </a:schemeClr>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7-3D72-4B94-A19E-5A92B91E8941}"/>
                </c:ext>
              </c:extLst>
            </c:dLbl>
            <c:dLbl>
              <c:idx val="7"/>
              <c:spPr>
                <a:solidFill>
                  <a:schemeClr val="lt1">
                    <a:alpha val="90000"/>
                  </a:schemeClr>
                </a:solidFill>
                <a:ln w="12700" cap="flat" cmpd="sng" algn="ctr">
                  <a:solidFill>
                    <a:schemeClr val="accent2">
                      <a:lumMod val="60000"/>
                    </a:schemeClr>
                  </a:solidFill>
                  <a:round/>
                </a:ln>
                <a:effectLst>
                  <a:outerShdw blurRad="50800" dist="38100" dir="2700000" algn="tl" rotWithShape="0">
                    <a:schemeClr val="accent2">
                      <a:lumMod val="60000"/>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2">
                          <a:lumMod val="60000"/>
                        </a:schemeClr>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8-3D72-4B94-A19E-5A92B91E8941}"/>
                </c:ext>
              </c:extLst>
            </c:dLbl>
            <c:dLbl>
              <c:idx val="8"/>
              <c:spPr>
                <a:solidFill>
                  <a:schemeClr val="lt1">
                    <a:alpha val="90000"/>
                  </a:schemeClr>
                </a:solidFill>
                <a:ln w="12700" cap="flat" cmpd="sng" algn="ctr">
                  <a:solidFill>
                    <a:schemeClr val="accent3">
                      <a:lumMod val="60000"/>
                    </a:schemeClr>
                  </a:solidFill>
                  <a:round/>
                </a:ln>
                <a:effectLst>
                  <a:outerShdw blurRad="50800" dist="38100" dir="2700000" algn="tl" rotWithShape="0">
                    <a:schemeClr val="accent3">
                      <a:lumMod val="60000"/>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3">
                          <a:lumMod val="60000"/>
                        </a:schemeClr>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9-3D72-4B94-A19E-5A92B91E8941}"/>
                </c:ext>
              </c:extLst>
            </c:dLbl>
            <c:dLbl>
              <c:idx val="9"/>
              <c:spPr>
                <a:solidFill>
                  <a:schemeClr val="lt1">
                    <a:alpha val="90000"/>
                  </a:schemeClr>
                </a:solidFill>
                <a:ln w="12700" cap="flat" cmpd="sng" algn="ctr">
                  <a:solidFill>
                    <a:schemeClr val="accent4">
                      <a:lumMod val="60000"/>
                    </a:schemeClr>
                  </a:solidFill>
                  <a:round/>
                </a:ln>
                <a:effectLst>
                  <a:outerShdw blurRad="50800" dist="38100" dir="2700000" algn="tl" rotWithShape="0">
                    <a:schemeClr val="accent4">
                      <a:lumMod val="60000"/>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4">
                          <a:lumMod val="60000"/>
                        </a:schemeClr>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A-3D72-4B94-A19E-5A92B91E8941}"/>
                </c:ext>
              </c:extLst>
            </c:dLbl>
            <c:dLbl>
              <c:idx val="10"/>
              <c:spPr>
                <a:solidFill>
                  <a:schemeClr val="lt1">
                    <a:alpha val="90000"/>
                  </a:schemeClr>
                </a:solidFill>
                <a:ln w="12700" cap="flat" cmpd="sng" algn="ctr">
                  <a:solidFill>
                    <a:schemeClr val="accent5">
                      <a:lumMod val="60000"/>
                    </a:schemeClr>
                  </a:solidFill>
                  <a:round/>
                </a:ln>
                <a:effectLst>
                  <a:outerShdw blurRad="50800" dist="38100" dir="2700000" algn="tl" rotWithShape="0">
                    <a:schemeClr val="accent5">
                      <a:lumMod val="60000"/>
                      <a:lumMod val="75000"/>
                      <a:alpha val="40000"/>
                    </a:scheme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5">
                          <a:lumMod val="60000"/>
                        </a:schemeClr>
                      </a:solidFill>
                      <a:effectLst/>
                      <a:latin typeface="+mn-lt"/>
                      <a:ea typeface="+mn-ea"/>
                      <a:cs typeface="+mn-cs"/>
                    </a:defRPr>
                  </a:pPr>
                  <a:endParaRPr lang="en-US"/>
                </a:p>
              </c:txPr>
              <c:showLegendKey val="1"/>
              <c:showVal val="1"/>
              <c:showCatName val="1"/>
              <c:showSerName val="0"/>
              <c:showPercent val="0"/>
              <c:showBubbleSize val="0"/>
              <c:extLst>
                <c:ext xmlns:c16="http://schemas.microsoft.com/office/drawing/2014/chart" uri="{C3380CC4-5D6E-409C-BE32-E72D297353CC}">
                  <c16:uniqueId val="{0000000B-3D72-4B94-A19E-5A92B91E8941}"/>
                </c:ext>
              </c:extLst>
            </c:dLbl>
            <c:spPr>
              <a:solidFill>
                <a:prstClr val="white">
                  <a:alpha val="90000"/>
                </a:prstClr>
              </a:solidFill>
              <a:ln w="12700" cap="flat" cmpd="sng" algn="ctr">
                <a:solidFill>
                  <a:srgbClr val="0070C0"/>
                </a:solidFill>
                <a:round/>
              </a:ln>
              <a:effectLst>
                <a:outerShdw blurRad="50800" dist="38100" dir="2700000" algn="tl" rotWithShape="0">
                  <a:srgbClr val="0070C0">
                    <a:lumMod val="75000"/>
                    <a:alpha val="40000"/>
                  </a:srgbClr>
                </a:outerShdw>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accent1"/>
                    </a:solidFill>
                    <a:effectLst/>
                    <a:latin typeface="+mn-lt"/>
                    <a:ea typeface="+mn-ea"/>
                    <a:cs typeface="+mn-cs"/>
                  </a:defRPr>
                </a:pPr>
                <a:endParaRPr lang="en-US"/>
              </a:p>
            </c:txPr>
            <c:showLegendKey val="1"/>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Sheet1!$A$2:$A$12</c:f>
              <c:strCache>
                <c:ptCount val="11"/>
                <c:pt idx="0">
                  <c:v>Brazil</c:v>
                </c:pt>
                <c:pt idx="1">
                  <c:v>Russia</c:v>
                </c:pt>
                <c:pt idx="2">
                  <c:v>India</c:v>
                </c:pt>
                <c:pt idx="3">
                  <c:v>Italy</c:v>
                </c:pt>
                <c:pt idx="4">
                  <c:v>Britain</c:v>
                </c:pt>
                <c:pt idx="5">
                  <c:v>France</c:v>
                </c:pt>
                <c:pt idx="6">
                  <c:v>Germany</c:v>
                </c:pt>
                <c:pt idx="7">
                  <c:v>China</c:v>
                </c:pt>
                <c:pt idx="8">
                  <c:v>Japan</c:v>
                </c:pt>
                <c:pt idx="9">
                  <c:v>USA</c:v>
                </c:pt>
                <c:pt idx="10">
                  <c:v>others</c:v>
                </c:pt>
              </c:strCache>
            </c:strRef>
          </c:cat>
          <c:val>
            <c:numRef>
              <c:f>Sheet1!$B$2:$B$12</c:f>
              <c:numCache>
                <c:formatCode>General</c:formatCode>
                <c:ptCount val="11"/>
                <c:pt idx="0">
                  <c:v>2.34</c:v>
                </c:pt>
                <c:pt idx="1">
                  <c:v>2.74</c:v>
                </c:pt>
                <c:pt idx="2">
                  <c:v>2.78</c:v>
                </c:pt>
                <c:pt idx="3">
                  <c:v>3.2</c:v>
                </c:pt>
                <c:pt idx="4">
                  <c:v>4.2699999999999996</c:v>
                </c:pt>
                <c:pt idx="5">
                  <c:v>4.2699999999999996</c:v>
                </c:pt>
                <c:pt idx="6">
                  <c:v>5.65</c:v>
                </c:pt>
                <c:pt idx="7">
                  <c:v>6.46</c:v>
                </c:pt>
                <c:pt idx="8">
                  <c:v>6.54</c:v>
                </c:pt>
                <c:pt idx="9">
                  <c:v>17.600000000000001</c:v>
                </c:pt>
                <c:pt idx="10">
                  <c:v>44.15</c:v>
                </c:pt>
              </c:numCache>
            </c:numRef>
          </c:val>
          <c:extLst>
            <c:ext xmlns:c16="http://schemas.microsoft.com/office/drawing/2014/chart" uri="{C3380CC4-5D6E-409C-BE32-E72D297353CC}">
              <c16:uniqueId val="{00000000-3D72-4B94-A19E-5A92B91E8941}"/>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iagrams/_rels/data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image" Target="../media/image58.pn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diagrams/_rels/data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iagrams/_rels/data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diagrams/_rels/data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diagrams/_rels/data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iagrams/_rels/data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image" Target="../media/image5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image" Target="../media/image5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diagrams/_rels/drawing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iagrams/_rels/drawing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B7400-DFD7-4966-AB4D-47FA302C6E74}"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CA28B3-0D2D-4932-A49A-F9544A6F784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BoP #; ECB</a:t>
          </a:r>
        </a:p>
      </dgm:t>
    </dgm:pt>
    <dgm:pt modelId="{5F6269B5-50F7-4605-B186-FD1510D17AE7}" type="parTrans" cxnId="{F6BA087C-8CAE-449E-A53F-CB85A3C74D2E}">
      <dgm:prSet/>
      <dgm:spPr/>
      <dgm:t>
        <a:bodyPr/>
        <a:lstStyle/>
        <a:p>
          <a:endParaRPr lang="en-US"/>
        </a:p>
      </dgm:t>
    </dgm:pt>
    <dgm:pt modelId="{8F5DC3B7-F9C2-4D44-9053-385B64D0D64A}" type="sibTrans" cxnId="{F6BA087C-8CAE-449E-A53F-CB85A3C74D2E}">
      <dgm:prSet/>
      <dgm:spPr/>
      <dgm:t>
        <a:bodyPr/>
        <a:lstStyle/>
        <a:p>
          <a:endParaRPr lang="en-US"/>
        </a:p>
      </dgm:t>
    </dgm:pt>
    <dgm:pt modelId="{2022AC2F-93E8-4968-84DE-82085E4197F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Gold Schemes</a:t>
          </a:r>
        </a:p>
      </dgm:t>
    </dgm:pt>
    <dgm:pt modelId="{578C66A7-EA59-439C-9119-9CBF4F58C800}" type="parTrans" cxnId="{68CC396F-43C8-4FAB-8D7F-A7635D8C06D7}">
      <dgm:prSet/>
      <dgm:spPr/>
      <dgm:t>
        <a:bodyPr/>
        <a:lstStyle/>
        <a:p>
          <a:endParaRPr lang="en-US"/>
        </a:p>
      </dgm:t>
    </dgm:pt>
    <dgm:pt modelId="{46C3934E-64DB-40F4-A4D3-5A06B9C16E49}" type="sibTrans" cxnId="{68CC396F-43C8-4FAB-8D7F-A7635D8C06D7}">
      <dgm:prSet/>
      <dgm:spPr/>
      <dgm:t>
        <a:bodyPr/>
        <a:lstStyle/>
        <a:p>
          <a:endParaRPr lang="en-US"/>
        </a:p>
      </dgm:t>
    </dgm:pt>
    <dgm:pt modelId="{273882B7-813A-4340-B6A6-1EEC32D919A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IMF Reforms</a:t>
          </a:r>
        </a:p>
      </dgm:t>
    </dgm:pt>
    <dgm:pt modelId="{25D2D31C-3D24-4FC3-9EF7-DD9F49F7E259}" type="parTrans" cxnId="{8DBAD14D-DA85-472F-88C3-023E97CF4229}">
      <dgm:prSet/>
      <dgm:spPr/>
      <dgm:t>
        <a:bodyPr/>
        <a:lstStyle/>
        <a:p>
          <a:endParaRPr lang="en-US"/>
        </a:p>
      </dgm:t>
    </dgm:pt>
    <dgm:pt modelId="{EE58F845-585A-4ED5-AA2C-11311A8E6DE5}" type="sibTrans" cxnId="{8DBAD14D-DA85-472F-88C3-023E97CF4229}">
      <dgm:prSet/>
      <dgm:spPr/>
      <dgm:t>
        <a:bodyPr/>
        <a:lstStyle/>
        <a:p>
          <a:endParaRPr lang="en-US"/>
        </a:p>
      </dgm:t>
    </dgm:pt>
    <dgm:pt modelId="{07823F49-C7B8-46D4-B605-5ACEBEF88D4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WTO Nairobi</a:t>
          </a:r>
        </a:p>
      </dgm:t>
    </dgm:pt>
    <dgm:pt modelId="{0311D1E2-EB97-4199-AECA-BC94035C7CCA}" type="parTrans" cxnId="{1E270A90-5EBC-42CC-BB1B-519C172640EE}">
      <dgm:prSet/>
      <dgm:spPr/>
      <dgm:t>
        <a:bodyPr/>
        <a:lstStyle/>
        <a:p>
          <a:endParaRPr lang="en-US"/>
        </a:p>
      </dgm:t>
    </dgm:pt>
    <dgm:pt modelId="{71C98758-B769-4256-8587-888EB04D61EF}" type="sibTrans" cxnId="{1E270A90-5EBC-42CC-BB1B-519C172640EE}">
      <dgm:prSet/>
      <dgm:spPr/>
      <dgm:t>
        <a:bodyPr/>
        <a:lstStyle/>
        <a:p>
          <a:endParaRPr lang="en-US"/>
        </a:p>
      </dgm:t>
    </dgm:pt>
    <dgm:pt modelId="{F8424A66-08B9-4328-AE39-F456F931716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Mauritius DTAA</a:t>
          </a:r>
        </a:p>
      </dgm:t>
    </dgm:pt>
    <dgm:pt modelId="{3069EDDA-6586-43A3-B75A-44726E0478EA}" type="parTrans" cxnId="{FB58A1D5-2605-49DB-AB1F-CD2AAE66BCDA}">
      <dgm:prSet/>
      <dgm:spPr/>
      <dgm:t>
        <a:bodyPr/>
        <a:lstStyle/>
        <a:p>
          <a:endParaRPr lang="en-US"/>
        </a:p>
      </dgm:t>
    </dgm:pt>
    <dgm:pt modelId="{9E10A5AA-E1B1-403F-A0B6-4F18938919D2}" type="sibTrans" cxnId="{FB58A1D5-2605-49DB-AB1F-CD2AAE66BCDA}">
      <dgm:prSet/>
      <dgm:spPr/>
      <dgm:t>
        <a:bodyPr/>
        <a:lstStyle/>
        <a:p>
          <a:endParaRPr lang="en-US"/>
        </a:p>
      </dgm:t>
    </dgm:pt>
    <dgm:pt modelId="{1F4641A2-6DBE-4ABD-8628-8C9825D3905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E-Commerce</a:t>
          </a:r>
        </a:p>
      </dgm:t>
    </dgm:pt>
    <dgm:pt modelId="{2EFD391A-CAF4-43AA-92FF-B1964BDB320C}" type="parTrans" cxnId="{B1907EDC-5DE2-4852-98D2-ABCDAEAEAC9C}">
      <dgm:prSet/>
      <dgm:spPr/>
      <dgm:t>
        <a:bodyPr/>
        <a:lstStyle/>
        <a:p>
          <a:endParaRPr lang="en-US"/>
        </a:p>
      </dgm:t>
    </dgm:pt>
    <dgm:pt modelId="{AEB41F1D-4AD3-430E-9A51-23400A479A5B}" type="sibTrans" cxnId="{B1907EDC-5DE2-4852-98D2-ABCDAEAEAC9C}">
      <dgm:prSet/>
      <dgm:spPr/>
      <dgm:t>
        <a:bodyPr/>
        <a:lstStyle/>
        <a:p>
          <a:endParaRPr lang="en-US"/>
        </a:p>
      </dgm:t>
    </dgm:pt>
    <dgm:pt modelId="{383438D9-3FDD-4677-8DAE-56DEC0D6238C}" type="pres">
      <dgm:prSet presAssocID="{4B4B7400-DFD7-4966-AB4D-47FA302C6E74}" presName="Name0" presStyleCnt="0">
        <dgm:presLayoutVars>
          <dgm:dir/>
          <dgm:resizeHandles val="exact"/>
        </dgm:presLayoutVars>
      </dgm:prSet>
      <dgm:spPr/>
    </dgm:pt>
    <dgm:pt modelId="{BE68A7D7-864C-4A19-BA45-C1A9057BAA5C}" type="pres">
      <dgm:prSet presAssocID="{F4CA28B3-0D2D-4932-A49A-F9544A6F7844}" presName="composite" presStyleCnt="0"/>
      <dgm:spPr/>
    </dgm:pt>
    <dgm:pt modelId="{97E6A84B-8E25-41CD-9850-FD86272F1725}" type="pres">
      <dgm:prSet presAssocID="{F4CA28B3-0D2D-4932-A49A-F9544A6F7844}" presName="rect1" presStyleLbl="bgShp" presStyleIdx="0" presStyleCnt="6"/>
      <dgm:spPr>
        <a:blipFill rotWithShape="1">
          <a:blip xmlns:r="http://schemas.openxmlformats.org/officeDocument/2006/relationships" r:embed="rId1"/>
          <a:stretch>
            <a:fillRect/>
          </a:stretch>
        </a:blipFill>
      </dgm:spPr>
    </dgm:pt>
    <dgm:pt modelId="{F828D516-ACC8-4B1A-9078-7C5A0A3C8731}" type="pres">
      <dgm:prSet presAssocID="{F4CA28B3-0D2D-4932-A49A-F9544A6F7844}" presName="rect2" presStyleLbl="trBgShp" presStyleIdx="0" presStyleCnt="6">
        <dgm:presLayoutVars>
          <dgm:bulletEnabled val="1"/>
        </dgm:presLayoutVars>
      </dgm:prSet>
      <dgm:spPr/>
    </dgm:pt>
    <dgm:pt modelId="{518D078E-0113-4D7D-B6E4-7A4D6430E7EA}" type="pres">
      <dgm:prSet presAssocID="{8F5DC3B7-F9C2-4D44-9053-385B64D0D64A}" presName="sibTrans" presStyleCnt="0"/>
      <dgm:spPr/>
    </dgm:pt>
    <dgm:pt modelId="{39C47126-B3F6-4128-B475-5625E00A234E}" type="pres">
      <dgm:prSet presAssocID="{2022AC2F-93E8-4968-84DE-82085E4197F4}" presName="composite" presStyleCnt="0"/>
      <dgm:spPr/>
    </dgm:pt>
    <dgm:pt modelId="{F72EB10F-7F8B-456F-B802-EBC46AF5502E}" type="pres">
      <dgm:prSet presAssocID="{2022AC2F-93E8-4968-84DE-82085E4197F4}" presName="rect1" presStyleLbl="bgShp" presStyleIdx="1" presStyleCnt="6"/>
      <dgm:spPr>
        <a:blipFill rotWithShape="1">
          <a:blip xmlns:r="http://schemas.openxmlformats.org/officeDocument/2006/relationships" r:embed="rId2"/>
          <a:stretch>
            <a:fillRect/>
          </a:stretch>
        </a:blipFill>
      </dgm:spPr>
    </dgm:pt>
    <dgm:pt modelId="{74526B74-4845-467F-B2FC-DCFAA06302E4}" type="pres">
      <dgm:prSet presAssocID="{2022AC2F-93E8-4968-84DE-82085E4197F4}" presName="rect2" presStyleLbl="trBgShp" presStyleIdx="1" presStyleCnt="6">
        <dgm:presLayoutVars>
          <dgm:bulletEnabled val="1"/>
        </dgm:presLayoutVars>
      </dgm:prSet>
      <dgm:spPr/>
    </dgm:pt>
    <dgm:pt modelId="{27147F2E-AEBE-4CCC-8FEC-5EFFC93CE946}" type="pres">
      <dgm:prSet presAssocID="{46C3934E-64DB-40F4-A4D3-5A06B9C16E49}" presName="sibTrans" presStyleCnt="0"/>
      <dgm:spPr/>
    </dgm:pt>
    <dgm:pt modelId="{2584F347-6F02-46C9-92D6-C1BD9E36179B}" type="pres">
      <dgm:prSet presAssocID="{F8424A66-08B9-4328-AE39-F456F931716A}" presName="composite" presStyleCnt="0"/>
      <dgm:spPr/>
    </dgm:pt>
    <dgm:pt modelId="{9F8747FE-E35D-4BD9-911D-6C37FBE69B9B}" type="pres">
      <dgm:prSet presAssocID="{F8424A66-08B9-4328-AE39-F456F931716A}" presName="rect1" presStyleLbl="bgShp" presStyleIdx="2" presStyleCnt="6"/>
      <dgm:spPr>
        <a:blipFill rotWithShape="1">
          <a:blip xmlns:r="http://schemas.openxmlformats.org/officeDocument/2006/relationships" r:embed="rId3"/>
          <a:stretch>
            <a:fillRect/>
          </a:stretch>
        </a:blipFill>
      </dgm:spPr>
    </dgm:pt>
    <dgm:pt modelId="{711BB1EE-5FB5-42F2-822A-D8394ECAE21E}" type="pres">
      <dgm:prSet presAssocID="{F8424A66-08B9-4328-AE39-F456F931716A}" presName="rect2" presStyleLbl="trBgShp" presStyleIdx="2" presStyleCnt="6">
        <dgm:presLayoutVars>
          <dgm:bulletEnabled val="1"/>
        </dgm:presLayoutVars>
      </dgm:prSet>
      <dgm:spPr/>
    </dgm:pt>
    <dgm:pt modelId="{3BFDAA5A-0DC7-4542-BE1A-690C65F82B83}" type="pres">
      <dgm:prSet presAssocID="{9E10A5AA-E1B1-403F-A0B6-4F18938919D2}" presName="sibTrans" presStyleCnt="0"/>
      <dgm:spPr/>
    </dgm:pt>
    <dgm:pt modelId="{FC38E37D-A099-491E-8022-52D993AF4D22}" type="pres">
      <dgm:prSet presAssocID="{1F4641A2-6DBE-4ABD-8628-8C9825D39058}" presName="composite" presStyleCnt="0"/>
      <dgm:spPr/>
    </dgm:pt>
    <dgm:pt modelId="{4A1B3F21-7A6B-4284-B54E-AB3C87ADAE2C}" type="pres">
      <dgm:prSet presAssocID="{1F4641A2-6DBE-4ABD-8628-8C9825D39058}" presName="rect1" presStyleLbl="bgShp" presStyleIdx="3" presStyleCnt="6"/>
      <dgm:spPr>
        <a:blipFill rotWithShape="1">
          <a:blip xmlns:r="http://schemas.openxmlformats.org/officeDocument/2006/relationships" r:embed="rId4"/>
          <a:stretch>
            <a:fillRect/>
          </a:stretch>
        </a:blipFill>
      </dgm:spPr>
    </dgm:pt>
    <dgm:pt modelId="{603BFD22-0D88-4E45-8232-E4A0CAB04C4A}" type="pres">
      <dgm:prSet presAssocID="{1F4641A2-6DBE-4ABD-8628-8C9825D39058}" presName="rect2" presStyleLbl="trBgShp" presStyleIdx="3" presStyleCnt="6">
        <dgm:presLayoutVars>
          <dgm:bulletEnabled val="1"/>
        </dgm:presLayoutVars>
      </dgm:prSet>
      <dgm:spPr/>
    </dgm:pt>
    <dgm:pt modelId="{AE0E4754-568F-456C-9B6F-E057745AF9C7}" type="pres">
      <dgm:prSet presAssocID="{AEB41F1D-4AD3-430E-9A51-23400A479A5B}" presName="sibTrans" presStyleCnt="0"/>
      <dgm:spPr/>
    </dgm:pt>
    <dgm:pt modelId="{5A07A132-2D2B-4630-B3A3-846BA3877637}" type="pres">
      <dgm:prSet presAssocID="{273882B7-813A-4340-B6A6-1EEC32D919AA}" presName="composite" presStyleCnt="0"/>
      <dgm:spPr/>
    </dgm:pt>
    <dgm:pt modelId="{2BD6E712-BCFC-4968-A08D-562656743B6F}" type="pres">
      <dgm:prSet presAssocID="{273882B7-813A-4340-B6A6-1EEC32D919AA}" presName="rect1" presStyleLbl="bgShp" presStyleIdx="4" presStyleCnt="6"/>
      <dgm:spPr>
        <a:blipFill rotWithShape="1">
          <a:blip xmlns:r="http://schemas.openxmlformats.org/officeDocument/2006/relationships" r:embed="rId5"/>
          <a:stretch>
            <a:fillRect/>
          </a:stretch>
        </a:blipFill>
      </dgm:spPr>
    </dgm:pt>
    <dgm:pt modelId="{2CB2C7DA-4297-426E-BA3F-971B9C3C3A86}" type="pres">
      <dgm:prSet presAssocID="{273882B7-813A-4340-B6A6-1EEC32D919AA}" presName="rect2" presStyleLbl="trBgShp" presStyleIdx="4" presStyleCnt="6">
        <dgm:presLayoutVars>
          <dgm:bulletEnabled val="1"/>
        </dgm:presLayoutVars>
      </dgm:prSet>
      <dgm:spPr/>
    </dgm:pt>
    <dgm:pt modelId="{570A5454-F1C1-4894-9F0C-3188999E2E82}" type="pres">
      <dgm:prSet presAssocID="{EE58F845-585A-4ED5-AA2C-11311A8E6DE5}" presName="sibTrans" presStyleCnt="0"/>
      <dgm:spPr/>
    </dgm:pt>
    <dgm:pt modelId="{EB782EEE-249A-49A0-89CF-A99482A682D2}" type="pres">
      <dgm:prSet presAssocID="{07823F49-C7B8-46D4-B605-5ACEBEF88D4C}" presName="composite" presStyleCnt="0"/>
      <dgm:spPr/>
    </dgm:pt>
    <dgm:pt modelId="{E3E91838-DB22-4EBA-A81B-9A2522CEA875}" type="pres">
      <dgm:prSet presAssocID="{07823F49-C7B8-46D4-B605-5ACEBEF88D4C}" presName="rect1" presStyleLbl="bgShp" presStyleIdx="5" presStyleCnt="6"/>
      <dgm:spPr>
        <a:blipFill rotWithShape="1">
          <a:blip xmlns:r="http://schemas.openxmlformats.org/officeDocument/2006/relationships" r:embed="rId6"/>
          <a:stretch>
            <a:fillRect/>
          </a:stretch>
        </a:blipFill>
      </dgm:spPr>
    </dgm:pt>
    <dgm:pt modelId="{33B5F2EC-33F7-42F2-84E5-A0F8AEF396CD}" type="pres">
      <dgm:prSet presAssocID="{07823F49-C7B8-46D4-B605-5ACEBEF88D4C}" presName="rect2" presStyleLbl="trBgShp" presStyleIdx="5" presStyleCnt="6">
        <dgm:presLayoutVars>
          <dgm:bulletEnabled val="1"/>
        </dgm:presLayoutVars>
      </dgm:prSet>
      <dgm:spPr/>
    </dgm:pt>
  </dgm:ptLst>
  <dgm:cxnLst>
    <dgm:cxn modelId="{F6BA087C-8CAE-449E-A53F-CB85A3C74D2E}" srcId="{4B4B7400-DFD7-4966-AB4D-47FA302C6E74}" destId="{F4CA28B3-0D2D-4932-A49A-F9544A6F7844}" srcOrd="0" destOrd="0" parTransId="{5F6269B5-50F7-4605-B186-FD1510D17AE7}" sibTransId="{8F5DC3B7-F9C2-4D44-9053-385B64D0D64A}"/>
    <dgm:cxn modelId="{8DBAD14D-DA85-472F-88C3-023E97CF4229}" srcId="{4B4B7400-DFD7-4966-AB4D-47FA302C6E74}" destId="{273882B7-813A-4340-B6A6-1EEC32D919AA}" srcOrd="4" destOrd="0" parTransId="{25D2D31C-3D24-4FC3-9EF7-DD9F49F7E259}" sibTransId="{EE58F845-585A-4ED5-AA2C-11311A8E6DE5}"/>
    <dgm:cxn modelId="{2E821B28-D58F-485B-8439-E09A5A00E0E4}" type="presOf" srcId="{1F4641A2-6DBE-4ABD-8628-8C9825D39058}" destId="{603BFD22-0D88-4E45-8232-E4A0CAB04C4A}" srcOrd="0" destOrd="0" presId="urn:microsoft.com/office/officeart/2008/layout/BendingPictureSemiTransparentText"/>
    <dgm:cxn modelId="{26763452-29EB-42B4-94DF-0900A2CE2242}" type="presOf" srcId="{07823F49-C7B8-46D4-B605-5ACEBEF88D4C}" destId="{33B5F2EC-33F7-42F2-84E5-A0F8AEF396CD}" srcOrd="0" destOrd="0" presId="urn:microsoft.com/office/officeart/2008/layout/BendingPictureSemiTransparentText"/>
    <dgm:cxn modelId="{C2DD3263-0C63-4D81-AAED-78254E070EED}" type="presOf" srcId="{273882B7-813A-4340-B6A6-1EEC32D919AA}" destId="{2CB2C7DA-4297-426E-BA3F-971B9C3C3A86}" srcOrd="0" destOrd="0" presId="urn:microsoft.com/office/officeart/2008/layout/BendingPictureSemiTransparentText"/>
    <dgm:cxn modelId="{68CC396F-43C8-4FAB-8D7F-A7635D8C06D7}" srcId="{4B4B7400-DFD7-4966-AB4D-47FA302C6E74}" destId="{2022AC2F-93E8-4968-84DE-82085E4197F4}" srcOrd="1" destOrd="0" parTransId="{578C66A7-EA59-439C-9119-9CBF4F58C800}" sibTransId="{46C3934E-64DB-40F4-A4D3-5A06B9C16E49}"/>
    <dgm:cxn modelId="{34EA602D-3DAF-4B84-B8D8-1D0E35CFC7A9}" type="presOf" srcId="{2022AC2F-93E8-4968-84DE-82085E4197F4}" destId="{74526B74-4845-467F-B2FC-DCFAA06302E4}" srcOrd="0" destOrd="0" presId="urn:microsoft.com/office/officeart/2008/layout/BendingPictureSemiTransparentText"/>
    <dgm:cxn modelId="{B1907EDC-5DE2-4852-98D2-ABCDAEAEAC9C}" srcId="{4B4B7400-DFD7-4966-AB4D-47FA302C6E74}" destId="{1F4641A2-6DBE-4ABD-8628-8C9825D39058}" srcOrd="3" destOrd="0" parTransId="{2EFD391A-CAF4-43AA-92FF-B1964BDB320C}" sibTransId="{AEB41F1D-4AD3-430E-9A51-23400A479A5B}"/>
    <dgm:cxn modelId="{2DD850CE-F3BA-4484-BCA8-B53841D849B2}" type="presOf" srcId="{4B4B7400-DFD7-4966-AB4D-47FA302C6E74}" destId="{383438D9-3FDD-4677-8DAE-56DEC0D6238C}" srcOrd="0" destOrd="0" presId="urn:microsoft.com/office/officeart/2008/layout/BendingPictureSemiTransparentText"/>
    <dgm:cxn modelId="{1E270A90-5EBC-42CC-BB1B-519C172640EE}" srcId="{4B4B7400-DFD7-4966-AB4D-47FA302C6E74}" destId="{07823F49-C7B8-46D4-B605-5ACEBEF88D4C}" srcOrd="5" destOrd="0" parTransId="{0311D1E2-EB97-4199-AECA-BC94035C7CCA}" sibTransId="{71C98758-B769-4256-8587-888EB04D61EF}"/>
    <dgm:cxn modelId="{FB58A1D5-2605-49DB-AB1F-CD2AAE66BCDA}" srcId="{4B4B7400-DFD7-4966-AB4D-47FA302C6E74}" destId="{F8424A66-08B9-4328-AE39-F456F931716A}" srcOrd="2" destOrd="0" parTransId="{3069EDDA-6586-43A3-B75A-44726E0478EA}" sibTransId="{9E10A5AA-E1B1-403F-A0B6-4F18938919D2}"/>
    <dgm:cxn modelId="{95E7ACDF-53FB-42D9-81C2-E12D62482860}" type="presOf" srcId="{F8424A66-08B9-4328-AE39-F456F931716A}" destId="{711BB1EE-5FB5-42F2-822A-D8394ECAE21E}" srcOrd="0" destOrd="0" presId="urn:microsoft.com/office/officeart/2008/layout/BendingPictureSemiTransparentText"/>
    <dgm:cxn modelId="{B44AA22F-548F-4BD7-A245-79729E1595E3}" type="presOf" srcId="{F4CA28B3-0D2D-4932-A49A-F9544A6F7844}" destId="{F828D516-ACC8-4B1A-9078-7C5A0A3C8731}" srcOrd="0" destOrd="0" presId="urn:microsoft.com/office/officeart/2008/layout/BendingPictureSemiTransparentText"/>
    <dgm:cxn modelId="{1C39E3A4-6A8D-44CA-8C7E-82DF6F3EBEC1}" type="presParOf" srcId="{383438D9-3FDD-4677-8DAE-56DEC0D6238C}" destId="{BE68A7D7-864C-4A19-BA45-C1A9057BAA5C}" srcOrd="0" destOrd="0" presId="urn:microsoft.com/office/officeart/2008/layout/BendingPictureSemiTransparentText"/>
    <dgm:cxn modelId="{CFDAA9FD-3FD7-4C62-B17E-1CE5FC5C6E29}" type="presParOf" srcId="{BE68A7D7-864C-4A19-BA45-C1A9057BAA5C}" destId="{97E6A84B-8E25-41CD-9850-FD86272F1725}" srcOrd="0" destOrd="0" presId="urn:microsoft.com/office/officeart/2008/layout/BendingPictureSemiTransparentText"/>
    <dgm:cxn modelId="{A2F23216-0248-4B41-9033-54C9199A18D0}" type="presParOf" srcId="{BE68A7D7-864C-4A19-BA45-C1A9057BAA5C}" destId="{F828D516-ACC8-4B1A-9078-7C5A0A3C8731}" srcOrd="1" destOrd="0" presId="urn:microsoft.com/office/officeart/2008/layout/BendingPictureSemiTransparentText"/>
    <dgm:cxn modelId="{8A02AA1A-0DE8-457F-8871-B413B9FDD7B0}" type="presParOf" srcId="{383438D9-3FDD-4677-8DAE-56DEC0D6238C}" destId="{518D078E-0113-4D7D-B6E4-7A4D6430E7EA}" srcOrd="1" destOrd="0" presId="urn:microsoft.com/office/officeart/2008/layout/BendingPictureSemiTransparentText"/>
    <dgm:cxn modelId="{5FD30771-9E1B-4F73-A032-A87E8F895AB5}" type="presParOf" srcId="{383438D9-3FDD-4677-8DAE-56DEC0D6238C}" destId="{39C47126-B3F6-4128-B475-5625E00A234E}" srcOrd="2" destOrd="0" presId="urn:microsoft.com/office/officeart/2008/layout/BendingPictureSemiTransparentText"/>
    <dgm:cxn modelId="{6151F9D7-4E48-4580-A1D5-B0BC46310D8C}" type="presParOf" srcId="{39C47126-B3F6-4128-B475-5625E00A234E}" destId="{F72EB10F-7F8B-456F-B802-EBC46AF5502E}" srcOrd="0" destOrd="0" presId="urn:microsoft.com/office/officeart/2008/layout/BendingPictureSemiTransparentText"/>
    <dgm:cxn modelId="{96C2CEFE-FB38-4DFB-82D9-EB0B920687EB}" type="presParOf" srcId="{39C47126-B3F6-4128-B475-5625E00A234E}" destId="{74526B74-4845-467F-B2FC-DCFAA06302E4}" srcOrd="1" destOrd="0" presId="urn:microsoft.com/office/officeart/2008/layout/BendingPictureSemiTransparentText"/>
    <dgm:cxn modelId="{BE3FD413-AEF8-425A-9F21-508758BD3429}" type="presParOf" srcId="{383438D9-3FDD-4677-8DAE-56DEC0D6238C}" destId="{27147F2E-AEBE-4CCC-8FEC-5EFFC93CE946}" srcOrd="3" destOrd="0" presId="urn:microsoft.com/office/officeart/2008/layout/BendingPictureSemiTransparentText"/>
    <dgm:cxn modelId="{8946DA1B-366C-4F2E-B0D9-C257A35661E3}" type="presParOf" srcId="{383438D9-3FDD-4677-8DAE-56DEC0D6238C}" destId="{2584F347-6F02-46C9-92D6-C1BD9E36179B}" srcOrd="4" destOrd="0" presId="urn:microsoft.com/office/officeart/2008/layout/BendingPictureSemiTransparentText"/>
    <dgm:cxn modelId="{EB0FBD4B-83AC-4F27-B996-C76D978A4782}" type="presParOf" srcId="{2584F347-6F02-46C9-92D6-C1BD9E36179B}" destId="{9F8747FE-E35D-4BD9-911D-6C37FBE69B9B}" srcOrd="0" destOrd="0" presId="urn:microsoft.com/office/officeart/2008/layout/BendingPictureSemiTransparentText"/>
    <dgm:cxn modelId="{69A7EBD6-2535-4113-AB27-97D66FD4FD74}" type="presParOf" srcId="{2584F347-6F02-46C9-92D6-C1BD9E36179B}" destId="{711BB1EE-5FB5-42F2-822A-D8394ECAE21E}" srcOrd="1" destOrd="0" presId="urn:microsoft.com/office/officeart/2008/layout/BendingPictureSemiTransparentText"/>
    <dgm:cxn modelId="{B5FBAC5E-C3C2-4B5F-860B-84F5E597DAC2}" type="presParOf" srcId="{383438D9-3FDD-4677-8DAE-56DEC0D6238C}" destId="{3BFDAA5A-0DC7-4542-BE1A-690C65F82B83}" srcOrd="5" destOrd="0" presId="urn:microsoft.com/office/officeart/2008/layout/BendingPictureSemiTransparentText"/>
    <dgm:cxn modelId="{C8DE670D-1635-4CCA-9FAC-BC44AF104170}" type="presParOf" srcId="{383438D9-3FDD-4677-8DAE-56DEC0D6238C}" destId="{FC38E37D-A099-491E-8022-52D993AF4D22}" srcOrd="6" destOrd="0" presId="urn:microsoft.com/office/officeart/2008/layout/BendingPictureSemiTransparentText"/>
    <dgm:cxn modelId="{EFFB74C0-C899-445B-AFB9-10D5E71D015F}" type="presParOf" srcId="{FC38E37D-A099-491E-8022-52D993AF4D22}" destId="{4A1B3F21-7A6B-4284-B54E-AB3C87ADAE2C}" srcOrd="0" destOrd="0" presId="urn:microsoft.com/office/officeart/2008/layout/BendingPictureSemiTransparentText"/>
    <dgm:cxn modelId="{44AEB8E0-4666-4E97-A6DA-6EDD04BFA620}" type="presParOf" srcId="{FC38E37D-A099-491E-8022-52D993AF4D22}" destId="{603BFD22-0D88-4E45-8232-E4A0CAB04C4A}" srcOrd="1" destOrd="0" presId="urn:microsoft.com/office/officeart/2008/layout/BendingPictureSemiTransparentText"/>
    <dgm:cxn modelId="{8C7543A1-7DA2-458B-9DDB-8B856E09BDA1}" type="presParOf" srcId="{383438D9-3FDD-4677-8DAE-56DEC0D6238C}" destId="{AE0E4754-568F-456C-9B6F-E057745AF9C7}" srcOrd="7" destOrd="0" presId="urn:microsoft.com/office/officeart/2008/layout/BendingPictureSemiTransparentText"/>
    <dgm:cxn modelId="{8BDA5811-D286-4A73-9C2D-30F16DB6181B}" type="presParOf" srcId="{383438D9-3FDD-4677-8DAE-56DEC0D6238C}" destId="{5A07A132-2D2B-4630-B3A3-846BA3877637}" srcOrd="8" destOrd="0" presId="urn:microsoft.com/office/officeart/2008/layout/BendingPictureSemiTransparentText"/>
    <dgm:cxn modelId="{07F358B2-1D43-442D-BA5C-922BC91C1AFE}" type="presParOf" srcId="{5A07A132-2D2B-4630-B3A3-846BA3877637}" destId="{2BD6E712-BCFC-4968-A08D-562656743B6F}" srcOrd="0" destOrd="0" presId="urn:microsoft.com/office/officeart/2008/layout/BendingPictureSemiTransparentText"/>
    <dgm:cxn modelId="{B40F135A-EBE1-44B5-9EA5-626389C517A2}" type="presParOf" srcId="{5A07A132-2D2B-4630-B3A3-846BA3877637}" destId="{2CB2C7DA-4297-426E-BA3F-971B9C3C3A86}" srcOrd="1" destOrd="0" presId="urn:microsoft.com/office/officeart/2008/layout/BendingPictureSemiTransparentText"/>
    <dgm:cxn modelId="{E002CD13-35ED-44BE-883F-B4079CE545A1}" type="presParOf" srcId="{383438D9-3FDD-4677-8DAE-56DEC0D6238C}" destId="{570A5454-F1C1-4894-9F0C-3188999E2E82}" srcOrd="9" destOrd="0" presId="urn:microsoft.com/office/officeart/2008/layout/BendingPictureSemiTransparentText"/>
    <dgm:cxn modelId="{DF27C183-31F3-4F26-A4F3-B1FFD1306558}" type="presParOf" srcId="{383438D9-3FDD-4677-8DAE-56DEC0D6238C}" destId="{EB782EEE-249A-49A0-89CF-A99482A682D2}" srcOrd="10" destOrd="0" presId="urn:microsoft.com/office/officeart/2008/layout/BendingPictureSemiTransparentText"/>
    <dgm:cxn modelId="{481C38CE-86C0-4C60-A64F-8B2C5CDB7144}" type="presParOf" srcId="{EB782EEE-249A-49A0-89CF-A99482A682D2}" destId="{E3E91838-DB22-4EBA-A81B-9A2522CEA875}" srcOrd="0" destOrd="0" presId="urn:microsoft.com/office/officeart/2008/layout/BendingPictureSemiTransparentText"/>
    <dgm:cxn modelId="{576F4DBF-F51D-4155-950E-D886B9B9AF96}" type="presParOf" srcId="{EB782EEE-249A-49A0-89CF-A99482A682D2}" destId="{33B5F2EC-33F7-42F2-84E5-A0F8AEF396CD}"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EA0BE4D-BC23-4BD8-B40C-1C32E6414536}"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FA3AEA3-24CB-4716-9334-87C5DB2B346C}">
      <dgm:prSet phldrT="[Text]" custT="1"/>
      <dgm:spPr/>
      <dgm:t>
        <a:bodyPr/>
        <a:lstStyle/>
        <a:p>
          <a:r>
            <a:rPr lang="en-US" sz="2800" dirty="0" err="1"/>
            <a:t>Agri</a:t>
          </a:r>
          <a:r>
            <a:rPr lang="en-US" sz="2800" dirty="0"/>
            <a:t>: Export Subsidies, SSM</a:t>
          </a:r>
        </a:p>
      </dgm:t>
    </dgm:pt>
    <dgm:pt modelId="{EA7D4B76-87F4-434F-A65E-C70EF745C2F4}" type="parTrans" cxnId="{79150A42-9D39-4860-AC9D-290AE7EBB60C}">
      <dgm:prSet/>
      <dgm:spPr/>
      <dgm:t>
        <a:bodyPr/>
        <a:lstStyle/>
        <a:p>
          <a:endParaRPr lang="en-US"/>
        </a:p>
      </dgm:t>
    </dgm:pt>
    <dgm:pt modelId="{4F0B8CC5-D516-4556-A938-97C125FBD5E6}" type="sibTrans" cxnId="{79150A42-9D39-4860-AC9D-290AE7EBB60C}">
      <dgm:prSet/>
      <dgm:spPr/>
      <dgm:t>
        <a:bodyPr/>
        <a:lstStyle/>
        <a:p>
          <a:endParaRPr lang="en-US"/>
        </a:p>
      </dgm:t>
    </dgm:pt>
    <dgm:pt modelId="{AEA2CDCA-76C5-4D70-B59C-CC9B0CF61118}">
      <dgm:prSet phldrT="[Text]" custT="1"/>
      <dgm:spPr/>
      <dgm:t>
        <a:bodyPr/>
        <a:lstStyle/>
        <a:p>
          <a:r>
            <a:rPr lang="en-US" sz="2800" dirty="0"/>
            <a:t>L.D.C</a:t>
          </a:r>
        </a:p>
      </dgm:t>
    </dgm:pt>
    <dgm:pt modelId="{850A2ED1-7AFC-444D-83A8-5D54FAEE5C2D}" type="parTrans" cxnId="{057A0001-C9F6-4B18-AA7B-D2C7F77F59B0}">
      <dgm:prSet/>
      <dgm:spPr/>
      <dgm:t>
        <a:bodyPr/>
        <a:lstStyle/>
        <a:p>
          <a:endParaRPr lang="en-US"/>
        </a:p>
      </dgm:t>
    </dgm:pt>
    <dgm:pt modelId="{D4CCD216-3A94-4A00-9C78-9BAB7D43FCFF}" type="sibTrans" cxnId="{057A0001-C9F6-4B18-AA7B-D2C7F77F59B0}">
      <dgm:prSet/>
      <dgm:spPr/>
      <dgm:t>
        <a:bodyPr/>
        <a:lstStyle/>
        <a:p>
          <a:endParaRPr lang="en-US"/>
        </a:p>
      </dgm:t>
    </dgm:pt>
    <dgm:pt modelId="{155FECE9-6EBD-4375-AE8F-D1AE4A78FB31}">
      <dgm:prSet phldrT="[Text]" custT="1"/>
      <dgm:spPr/>
      <dgm:t>
        <a:bodyPr/>
        <a:lstStyle/>
        <a:p>
          <a:r>
            <a:rPr lang="en-US" sz="2800" dirty="0"/>
            <a:t>Info. Tech. Agreement</a:t>
          </a:r>
        </a:p>
      </dgm:t>
    </dgm:pt>
    <dgm:pt modelId="{D8494C03-A161-4B01-9954-F34B8F3A280B}" type="parTrans" cxnId="{BBCC3AD9-C827-457D-9E6D-1696D1F1A608}">
      <dgm:prSet/>
      <dgm:spPr/>
      <dgm:t>
        <a:bodyPr/>
        <a:lstStyle/>
        <a:p>
          <a:endParaRPr lang="en-US"/>
        </a:p>
      </dgm:t>
    </dgm:pt>
    <dgm:pt modelId="{B7CDDC34-297B-416A-A9F0-A3ED61E884E3}" type="sibTrans" cxnId="{BBCC3AD9-C827-457D-9E6D-1696D1F1A608}">
      <dgm:prSet/>
      <dgm:spPr/>
      <dgm:t>
        <a:bodyPr/>
        <a:lstStyle/>
        <a:p>
          <a:endParaRPr lang="en-US"/>
        </a:p>
      </dgm:t>
    </dgm:pt>
    <dgm:pt modelId="{65C23902-6317-4A8A-AB5F-9690D014E325}">
      <dgm:prSet phldrT="[Text]" custT="1"/>
      <dgm:spPr/>
      <dgm:t>
        <a:bodyPr/>
        <a:lstStyle/>
        <a:p>
          <a:r>
            <a:rPr lang="en-US" sz="2800" dirty="0"/>
            <a:t>Patent Evergreen</a:t>
          </a:r>
        </a:p>
      </dgm:t>
    </dgm:pt>
    <dgm:pt modelId="{37B1FC4A-5338-4425-8262-C18E3204A824}" type="parTrans" cxnId="{032DADF5-7F78-483A-A4BC-0774CF7F181C}">
      <dgm:prSet/>
      <dgm:spPr/>
      <dgm:t>
        <a:bodyPr/>
        <a:lstStyle/>
        <a:p>
          <a:endParaRPr lang="en-US"/>
        </a:p>
      </dgm:t>
    </dgm:pt>
    <dgm:pt modelId="{C8B95D8C-8F78-4F72-BC85-35610220B67E}" type="sibTrans" cxnId="{032DADF5-7F78-483A-A4BC-0774CF7F181C}">
      <dgm:prSet/>
      <dgm:spPr/>
      <dgm:t>
        <a:bodyPr/>
        <a:lstStyle/>
        <a:p>
          <a:endParaRPr lang="en-US"/>
        </a:p>
      </dgm:t>
    </dgm:pt>
    <dgm:pt modelId="{239320BF-E7EA-4E93-B7D9-30184BBEAAA3}">
      <dgm:prSet phldrT="[Text]" custT="1"/>
      <dgm:spPr/>
      <dgm:t>
        <a:bodyPr/>
        <a:lstStyle/>
        <a:p>
          <a:r>
            <a:rPr lang="en-US" sz="2800" dirty="0"/>
            <a:t>Criticism</a:t>
          </a:r>
        </a:p>
      </dgm:t>
    </dgm:pt>
    <dgm:pt modelId="{2D585CE8-1019-4DA2-ADF0-8DCD92490CC2}" type="parTrans" cxnId="{2199F50A-E6CA-4B06-863D-43F8E3073DD1}">
      <dgm:prSet/>
      <dgm:spPr/>
      <dgm:t>
        <a:bodyPr/>
        <a:lstStyle/>
        <a:p>
          <a:endParaRPr lang="en-US"/>
        </a:p>
      </dgm:t>
    </dgm:pt>
    <dgm:pt modelId="{A5ED4EED-3A9F-4153-A474-200D738888A4}" type="sibTrans" cxnId="{2199F50A-E6CA-4B06-863D-43F8E3073DD1}">
      <dgm:prSet/>
      <dgm:spPr/>
      <dgm:t>
        <a:bodyPr/>
        <a:lstStyle/>
        <a:p>
          <a:endParaRPr lang="en-US"/>
        </a:p>
      </dgm:t>
    </dgm:pt>
    <dgm:pt modelId="{03B23F60-E680-4CE7-B014-86F11AC32A77}" type="pres">
      <dgm:prSet presAssocID="{EEA0BE4D-BC23-4BD8-B40C-1C32E6414536}" presName="diagram" presStyleCnt="0">
        <dgm:presLayoutVars>
          <dgm:dir/>
          <dgm:resizeHandles val="exact"/>
        </dgm:presLayoutVars>
      </dgm:prSet>
      <dgm:spPr/>
    </dgm:pt>
    <dgm:pt modelId="{131028A8-40B7-4265-B4EB-633FCC91F0EB}" type="pres">
      <dgm:prSet presAssocID="{3FA3AEA3-24CB-4716-9334-87C5DB2B346C}" presName="node" presStyleLbl="node1" presStyleIdx="0" presStyleCnt="5">
        <dgm:presLayoutVars>
          <dgm:bulletEnabled val="1"/>
        </dgm:presLayoutVars>
      </dgm:prSet>
      <dgm:spPr/>
    </dgm:pt>
    <dgm:pt modelId="{7B364374-14BF-4C65-B60B-28DEAD6CD8C9}" type="pres">
      <dgm:prSet presAssocID="{4F0B8CC5-D516-4556-A938-97C125FBD5E6}" presName="sibTrans" presStyleCnt="0"/>
      <dgm:spPr/>
    </dgm:pt>
    <dgm:pt modelId="{6931B157-A5CD-4409-9B60-4BC6E1689EB8}" type="pres">
      <dgm:prSet presAssocID="{AEA2CDCA-76C5-4D70-B59C-CC9B0CF61118}" presName="node" presStyleLbl="node1" presStyleIdx="1" presStyleCnt="5">
        <dgm:presLayoutVars>
          <dgm:bulletEnabled val="1"/>
        </dgm:presLayoutVars>
      </dgm:prSet>
      <dgm:spPr/>
    </dgm:pt>
    <dgm:pt modelId="{370558A8-EBFA-4492-8BA7-701FFE21BC44}" type="pres">
      <dgm:prSet presAssocID="{D4CCD216-3A94-4A00-9C78-9BAB7D43FCFF}" presName="sibTrans" presStyleCnt="0"/>
      <dgm:spPr/>
    </dgm:pt>
    <dgm:pt modelId="{32FD4628-91B1-4FED-A806-0FB9D01379E0}" type="pres">
      <dgm:prSet presAssocID="{155FECE9-6EBD-4375-AE8F-D1AE4A78FB31}" presName="node" presStyleLbl="node1" presStyleIdx="2" presStyleCnt="5">
        <dgm:presLayoutVars>
          <dgm:bulletEnabled val="1"/>
        </dgm:presLayoutVars>
      </dgm:prSet>
      <dgm:spPr/>
    </dgm:pt>
    <dgm:pt modelId="{540F0360-7530-4623-BDAA-3D36BF82169F}" type="pres">
      <dgm:prSet presAssocID="{B7CDDC34-297B-416A-A9F0-A3ED61E884E3}" presName="sibTrans" presStyleCnt="0"/>
      <dgm:spPr/>
    </dgm:pt>
    <dgm:pt modelId="{DE00C677-7CAD-48B5-9087-1876AC20F2D0}" type="pres">
      <dgm:prSet presAssocID="{65C23902-6317-4A8A-AB5F-9690D014E325}" presName="node" presStyleLbl="node1" presStyleIdx="3" presStyleCnt="5">
        <dgm:presLayoutVars>
          <dgm:bulletEnabled val="1"/>
        </dgm:presLayoutVars>
      </dgm:prSet>
      <dgm:spPr/>
    </dgm:pt>
    <dgm:pt modelId="{43BA6BEE-0B40-4296-9303-787BB9B5503F}" type="pres">
      <dgm:prSet presAssocID="{C8B95D8C-8F78-4F72-BC85-35610220B67E}" presName="sibTrans" presStyleCnt="0"/>
      <dgm:spPr/>
    </dgm:pt>
    <dgm:pt modelId="{CADED824-718D-45D6-B2C6-7653B541ECF5}" type="pres">
      <dgm:prSet presAssocID="{239320BF-E7EA-4E93-B7D9-30184BBEAAA3}" presName="node" presStyleLbl="node1" presStyleIdx="4" presStyleCnt="5">
        <dgm:presLayoutVars>
          <dgm:bulletEnabled val="1"/>
        </dgm:presLayoutVars>
      </dgm:prSet>
      <dgm:spPr/>
    </dgm:pt>
  </dgm:ptLst>
  <dgm:cxnLst>
    <dgm:cxn modelId="{5398B4F6-45F6-43CB-BB2B-C87D7D2F3D74}" type="presOf" srcId="{EEA0BE4D-BC23-4BD8-B40C-1C32E6414536}" destId="{03B23F60-E680-4CE7-B014-86F11AC32A77}" srcOrd="0" destOrd="0" presId="urn:microsoft.com/office/officeart/2005/8/layout/default"/>
    <dgm:cxn modelId="{062410C5-867B-4F5A-B0E9-DFDD14E039CA}" type="presOf" srcId="{3FA3AEA3-24CB-4716-9334-87C5DB2B346C}" destId="{131028A8-40B7-4265-B4EB-633FCC91F0EB}" srcOrd="0" destOrd="0" presId="urn:microsoft.com/office/officeart/2005/8/layout/default"/>
    <dgm:cxn modelId="{A827109B-DB02-4F19-BC65-0F43F8C21F07}" type="presOf" srcId="{AEA2CDCA-76C5-4D70-B59C-CC9B0CF61118}" destId="{6931B157-A5CD-4409-9B60-4BC6E1689EB8}" srcOrd="0" destOrd="0" presId="urn:microsoft.com/office/officeart/2005/8/layout/default"/>
    <dgm:cxn modelId="{032DADF5-7F78-483A-A4BC-0774CF7F181C}" srcId="{EEA0BE4D-BC23-4BD8-B40C-1C32E6414536}" destId="{65C23902-6317-4A8A-AB5F-9690D014E325}" srcOrd="3" destOrd="0" parTransId="{37B1FC4A-5338-4425-8262-C18E3204A824}" sibTransId="{C8B95D8C-8F78-4F72-BC85-35610220B67E}"/>
    <dgm:cxn modelId="{057A0001-C9F6-4B18-AA7B-D2C7F77F59B0}" srcId="{EEA0BE4D-BC23-4BD8-B40C-1C32E6414536}" destId="{AEA2CDCA-76C5-4D70-B59C-CC9B0CF61118}" srcOrd="1" destOrd="0" parTransId="{850A2ED1-7AFC-444D-83A8-5D54FAEE5C2D}" sibTransId="{D4CCD216-3A94-4A00-9C78-9BAB7D43FCFF}"/>
    <dgm:cxn modelId="{79150A42-9D39-4860-AC9D-290AE7EBB60C}" srcId="{EEA0BE4D-BC23-4BD8-B40C-1C32E6414536}" destId="{3FA3AEA3-24CB-4716-9334-87C5DB2B346C}" srcOrd="0" destOrd="0" parTransId="{EA7D4B76-87F4-434F-A65E-C70EF745C2F4}" sibTransId="{4F0B8CC5-D516-4556-A938-97C125FBD5E6}"/>
    <dgm:cxn modelId="{BBCC3AD9-C827-457D-9E6D-1696D1F1A608}" srcId="{EEA0BE4D-BC23-4BD8-B40C-1C32E6414536}" destId="{155FECE9-6EBD-4375-AE8F-D1AE4A78FB31}" srcOrd="2" destOrd="0" parTransId="{D8494C03-A161-4B01-9954-F34B8F3A280B}" sibTransId="{B7CDDC34-297B-416A-A9F0-A3ED61E884E3}"/>
    <dgm:cxn modelId="{5972A811-A592-4E2C-90F6-084C3EA3CFEE}" type="presOf" srcId="{65C23902-6317-4A8A-AB5F-9690D014E325}" destId="{DE00C677-7CAD-48B5-9087-1876AC20F2D0}" srcOrd="0" destOrd="0" presId="urn:microsoft.com/office/officeart/2005/8/layout/default"/>
    <dgm:cxn modelId="{ED2E9297-B2D7-4F68-9022-E9F22A942694}" type="presOf" srcId="{239320BF-E7EA-4E93-B7D9-30184BBEAAA3}" destId="{CADED824-718D-45D6-B2C6-7653B541ECF5}" srcOrd="0" destOrd="0" presId="urn:microsoft.com/office/officeart/2005/8/layout/default"/>
    <dgm:cxn modelId="{D9FD4907-0791-4AE4-853B-A0EE8B6B1F3E}" type="presOf" srcId="{155FECE9-6EBD-4375-AE8F-D1AE4A78FB31}" destId="{32FD4628-91B1-4FED-A806-0FB9D01379E0}" srcOrd="0" destOrd="0" presId="urn:microsoft.com/office/officeart/2005/8/layout/default"/>
    <dgm:cxn modelId="{2199F50A-E6CA-4B06-863D-43F8E3073DD1}" srcId="{EEA0BE4D-BC23-4BD8-B40C-1C32E6414536}" destId="{239320BF-E7EA-4E93-B7D9-30184BBEAAA3}" srcOrd="4" destOrd="0" parTransId="{2D585CE8-1019-4DA2-ADF0-8DCD92490CC2}" sibTransId="{A5ED4EED-3A9F-4153-A474-200D738888A4}"/>
    <dgm:cxn modelId="{72C10FB1-44EE-4DDD-9070-50A7431A7FB7}" type="presParOf" srcId="{03B23F60-E680-4CE7-B014-86F11AC32A77}" destId="{131028A8-40B7-4265-B4EB-633FCC91F0EB}" srcOrd="0" destOrd="0" presId="urn:microsoft.com/office/officeart/2005/8/layout/default"/>
    <dgm:cxn modelId="{A6E2AD5D-09CD-4892-BE78-DD2615976EE5}" type="presParOf" srcId="{03B23F60-E680-4CE7-B014-86F11AC32A77}" destId="{7B364374-14BF-4C65-B60B-28DEAD6CD8C9}" srcOrd="1" destOrd="0" presId="urn:microsoft.com/office/officeart/2005/8/layout/default"/>
    <dgm:cxn modelId="{62F562D1-3FFD-4B58-AAA5-C781C7D766E2}" type="presParOf" srcId="{03B23F60-E680-4CE7-B014-86F11AC32A77}" destId="{6931B157-A5CD-4409-9B60-4BC6E1689EB8}" srcOrd="2" destOrd="0" presId="urn:microsoft.com/office/officeart/2005/8/layout/default"/>
    <dgm:cxn modelId="{F2E26159-4E8D-45E5-A5CA-C72E26856C3E}" type="presParOf" srcId="{03B23F60-E680-4CE7-B014-86F11AC32A77}" destId="{370558A8-EBFA-4492-8BA7-701FFE21BC44}" srcOrd="3" destOrd="0" presId="urn:microsoft.com/office/officeart/2005/8/layout/default"/>
    <dgm:cxn modelId="{4E3CC0C9-1F70-4306-BF2A-3B79E3166C9F}" type="presParOf" srcId="{03B23F60-E680-4CE7-B014-86F11AC32A77}" destId="{32FD4628-91B1-4FED-A806-0FB9D01379E0}" srcOrd="4" destOrd="0" presId="urn:microsoft.com/office/officeart/2005/8/layout/default"/>
    <dgm:cxn modelId="{37E66E7D-EA21-47E4-85DB-4187AF4857AE}" type="presParOf" srcId="{03B23F60-E680-4CE7-B014-86F11AC32A77}" destId="{540F0360-7530-4623-BDAA-3D36BF82169F}" srcOrd="5" destOrd="0" presId="urn:microsoft.com/office/officeart/2005/8/layout/default"/>
    <dgm:cxn modelId="{3D75D8E1-A6CF-4BB9-9445-2C36EFDBAF7C}" type="presParOf" srcId="{03B23F60-E680-4CE7-B014-86F11AC32A77}" destId="{DE00C677-7CAD-48B5-9087-1876AC20F2D0}" srcOrd="6" destOrd="0" presId="urn:microsoft.com/office/officeart/2005/8/layout/default"/>
    <dgm:cxn modelId="{5B4308E8-A896-4C48-BDA7-1A159011C3F5}" type="presParOf" srcId="{03B23F60-E680-4CE7-B014-86F11AC32A77}" destId="{43BA6BEE-0B40-4296-9303-787BB9B5503F}" srcOrd="7" destOrd="0" presId="urn:microsoft.com/office/officeart/2005/8/layout/default"/>
    <dgm:cxn modelId="{0B96E4FC-EE4D-43D6-9953-296B87523821}" type="presParOf" srcId="{03B23F60-E680-4CE7-B014-86F11AC32A77}" destId="{CADED824-718D-45D6-B2C6-7653B541ECF5}"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EA0BE4D-BC23-4BD8-B40C-1C32E6414536}"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FA3AEA3-24CB-4716-9334-87C5DB2B346C}">
      <dgm:prSet phldrT="[Text]" custT="1"/>
      <dgm:spPr>
        <a:solidFill>
          <a:schemeClr val="bg2"/>
        </a:solidFill>
      </dgm:spPr>
      <dgm:t>
        <a:bodyPr/>
        <a:lstStyle/>
        <a:p>
          <a:r>
            <a:rPr lang="en-US" sz="2800" strike="sngStrike" dirty="0" err="1"/>
            <a:t>Agri</a:t>
          </a:r>
          <a:r>
            <a:rPr lang="en-US" sz="2800" strike="sngStrike" dirty="0"/>
            <a:t>: Export Subsidies, SSM</a:t>
          </a:r>
        </a:p>
      </dgm:t>
    </dgm:pt>
    <dgm:pt modelId="{EA7D4B76-87F4-434F-A65E-C70EF745C2F4}" type="parTrans" cxnId="{79150A42-9D39-4860-AC9D-290AE7EBB60C}">
      <dgm:prSet/>
      <dgm:spPr/>
      <dgm:t>
        <a:bodyPr/>
        <a:lstStyle/>
        <a:p>
          <a:endParaRPr lang="en-US"/>
        </a:p>
      </dgm:t>
    </dgm:pt>
    <dgm:pt modelId="{4F0B8CC5-D516-4556-A938-97C125FBD5E6}" type="sibTrans" cxnId="{79150A42-9D39-4860-AC9D-290AE7EBB60C}">
      <dgm:prSet/>
      <dgm:spPr/>
      <dgm:t>
        <a:bodyPr/>
        <a:lstStyle/>
        <a:p>
          <a:endParaRPr lang="en-US"/>
        </a:p>
      </dgm:t>
    </dgm:pt>
    <dgm:pt modelId="{AEA2CDCA-76C5-4D70-B59C-CC9B0CF61118}">
      <dgm:prSet phldrT="[Text]" custT="1"/>
      <dgm:spPr/>
      <dgm:t>
        <a:bodyPr/>
        <a:lstStyle/>
        <a:p>
          <a:r>
            <a:rPr lang="en-US" sz="2800" dirty="0"/>
            <a:t>L.D.C</a:t>
          </a:r>
        </a:p>
      </dgm:t>
    </dgm:pt>
    <dgm:pt modelId="{850A2ED1-7AFC-444D-83A8-5D54FAEE5C2D}" type="parTrans" cxnId="{057A0001-C9F6-4B18-AA7B-D2C7F77F59B0}">
      <dgm:prSet/>
      <dgm:spPr/>
      <dgm:t>
        <a:bodyPr/>
        <a:lstStyle/>
        <a:p>
          <a:endParaRPr lang="en-US"/>
        </a:p>
      </dgm:t>
    </dgm:pt>
    <dgm:pt modelId="{D4CCD216-3A94-4A00-9C78-9BAB7D43FCFF}" type="sibTrans" cxnId="{057A0001-C9F6-4B18-AA7B-D2C7F77F59B0}">
      <dgm:prSet/>
      <dgm:spPr/>
      <dgm:t>
        <a:bodyPr/>
        <a:lstStyle/>
        <a:p>
          <a:endParaRPr lang="en-US"/>
        </a:p>
      </dgm:t>
    </dgm:pt>
    <dgm:pt modelId="{155FECE9-6EBD-4375-AE8F-D1AE4A78FB31}">
      <dgm:prSet phldrT="[Text]" custT="1"/>
      <dgm:spPr/>
      <dgm:t>
        <a:bodyPr/>
        <a:lstStyle/>
        <a:p>
          <a:r>
            <a:rPr lang="en-US" sz="2800" dirty="0"/>
            <a:t>Info. Tech. Agreement</a:t>
          </a:r>
        </a:p>
      </dgm:t>
    </dgm:pt>
    <dgm:pt modelId="{D8494C03-A161-4B01-9954-F34B8F3A280B}" type="parTrans" cxnId="{BBCC3AD9-C827-457D-9E6D-1696D1F1A608}">
      <dgm:prSet/>
      <dgm:spPr/>
      <dgm:t>
        <a:bodyPr/>
        <a:lstStyle/>
        <a:p>
          <a:endParaRPr lang="en-US"/>
        </a:p>
      </dgm:t>
    </dgm:pt>
    <dgm:pt modelId="{B7CDDC34-297B-416A-A9F0-A3ED61E884E3}" type="sibTrans" cxnId="{BBCC3AD9-C827-457D-9E6D-1696D1F1A608}">
      <dgm:prSet/>
      <dgm:spPr/>
      <dgm:t>
        <a:bodyPr/>
        <a:lstStyle/>
        <a:p>
          <a:endParaRPr lang="en-US"/>
        </a:p>
      </dgm:t>
    </dgm:pt>
    <dgm:pt modelId="{65C23902-6317-4A8A-AB5F-9690D014E325}">
      <dgm:prSet phldrT="[Text]" custT="1"/>
      <dgm:spPr/>
      <dgm:t>
        <a:bodyPr/>
        <a:lstStyle/>
        <a:p>
          <a:r>
            <a:rPr lang="en-US" sz="2800" dirty="0"/>
            <a:t>Patent Evergreen</a:t>
          </a:r>
        </a:p>
      </dgm:t>
    </dgm:pt>
    <dgm:pt modelId="{37B1FC4A-5338-4425-8262-C18E3204A824}" type="parTrans" cxnId="{032DADF5-7F78-483A-A4BC-0774CF7F181C}">
      <dgm:prSet/>
      <dgm:spPr/>
      <dgm:t>
        <a:bodyPr/>
        <a:lstStyle/>
        <a:p>
          <a:endParaRPr lang="en-US"/>
        </a:p>
      </dgm:t>
    </dgm:pt>
    <dgm:pt modelId="{C8B95D8C-8F78-4F72-BC85-35610220B67E}" type="sibTrans" cxnId="{032DADF5-7F78-483A-A4BC-0774CF7F181C}">
      <dgm:prSet/>
      <dgm:spPr/>
      <dgm:t>
        <a:bodyPr/>
        <a:lstStyle/>
        <a:p>
          <a:endParaRPr lang="en-US"/>
        </a:p>
      </dgm:t>
    </dgm:pt>
    <dgm:pt modelId="{239320BF-E7EA-4E93-B7D9-30184BBEAAA3}">
      <dgm:prSet phldrT="[Text]" custT="1"/>
      <dgm:spPr/>
      <dgm:t>
        <a:bodyPr/>
        <a:lstStyle/>
        <a:p>
          <a:r>
            <a:rPr lang="en-US" sz="2800" dirty="0"/>
            <a:t>Criticism</a:t>
          </a:r>
        </a:p>
      </dgm:t>
    </dgm:pt>
    <dgm:pt modelId="{2D585CE8-1019-4DA2-ADF0-8DCD92490CC2}" type="parTrans" cxnId="{2199F50A-E6CA-4B06-863D-43F8E3073DD1}">
      <dgm:prSet/>
      <dgm:spPr/>
      <dgm:t>
        <a:bodyPr/>
        <a:lstStyle/>
        <a:p>
          <a:endParaRPr lang="en-US"/>
        </a:p>
      </dgm:t>
    </dgm:pt>
    <dgm:pt modelId="{A5ED4EED-3A9F-4153-A474-200D738888A4}" type="sibTrans" cxnId="{2199F50A-E6CA-4B06-863D-43F8E3073DD1}">
      <dgm:prSet/>
      <dgm:spPr/>
      <dgm:t>
        <a:bodyPr/>
        <a:lstStyle/>
        <a:p>
          <a:endParaRPr lang="en-US"/>
        </a:p>
      </dgm:t>
    </dgm:pt>
    <dgm:pt modelId="{03B23F60-E680-4CE7-B014-86F11AC32A77}" type="pres">
      <dgm:prSet presAssocID="{EEA0BE4D-BC23-4BD8-B40C-1C32E6414536}" presName="diagram" presStyleCnt="0">
        <dgm:presLayoutVars>
          <dgm:dir/>
          <dgm:resizeHandles val="exact"/>
        </dgm:presLayoutVars>
      </dgm:prSet>
      <dgm:spPr/>
    </dgm:pt>
    <dgm:pt modelId="{131028A8-40B7-4265-B4EB-633FCC91F0EB}" type="pres">
      <dgm:prSet presAssocID="{3FA3AEA3-24CB-4716-9334-87C5DB2B346C}" presName="node" presStyleLbl="node1" presStyleIdx="0" presStyleCnt="5">
        <dgm:presLayoutVars>
          <dgm:bulletEnabled val="1"/>
        </dgm:presLayoutVars>
      </dgm:prSet>
      <dgm:spPr/>
    </dgm:pt>
    <dgm:pt modelId="{7B364374-14BF-4C65-B60B-28DEAD6CD8C9}" type="pres">
      <dgm:prSet presAssocID="{4F0B8CC5-D516-4556-A938-97C125FBD5E6}" presName="sibTrans" presStyleCnt="0"/>
      <dgm:spPr/>
    </dgm:pt>
    <dgm:pt modelId="{6931B157-A5CD-4409-9B60-4BC6E1689EB8}" type="pres">
      <dgm:prSet presAssocID="{AEA2CDCA-76C5-4D70-B59C-CC9B0CF61118}" presName="node" presStyleLbl="node1" presStyleIdx="1" presStyleCnt="5">
        <dgm:presLayoutVars>
          <dgm:bulletEnabled val="1"/>
        </dgm:presLayoutVars>
      </dgm:prSet>
      <dgm:spPr/>
    </dgm:pt>
    <dgm:pt modelId="{370558A8-EBFA-4492-8BA7-701FFE21BC44}" type="pres">
      <dgm:prSet presAssocID="{D4CCD216-3A94-4A00-9C78-9BAB7D43FCFF}" presName="sibTrans" presStyleCnt="0"/>
      <dgm:spPr/>
    </dgm:pt>
    <dgm:pt modelId="{32FD4628-91B1-4FED-A806-0FB9D01379E0}" type="pres">
      <dgm:prSet presAssocID="{155FECE9-6EBD-4375-AE8F-D1AE4A78FB31}" presName="node" presStyleLbl="node1" presStyleIdx="2" presStyleCnt="5">
        <dgm:presLayoutVars>
          <dgm:bulletEnabled val="1"/>
        </dgm:presLayoutVars>
      </dgm:prSet>
      <dgm:spPr/>
    </dgm:pt>
    <dgm:pt modelId="{540F0360-7530-4623-BDAA-3D36BF82169F}" type="pres">
      <dgm:prSet presAssocID="{B7CDDC34-297B-416A-A9F0-A3ED61E884E3}" presName="sibTrans" presStyleCnt="0"/>
      <dgm:spPr/>
    </dgm:pt>
    <dgm:pt modelId="{DE00C677-7CAD-48B5-9087-1876AC20F2D0}" type="pres">
      <dgm:prSet presAssocID="{65C23902-6317-4A8A-AB5F-9690D014E325}" presName="node" presStyleLbl="node1" presStyleIdx="3" presStyleCnt="5">
        <dgm:presLayoutVars>
          <dgm:bulletEnabled val="1"/>
        </dgm:presLayoutVars>
      </dgm:prSet>
      <dgm:spPr/>
    </dgm:pt>
    <dgm:pt modelId="{43BA6BEE-0B40-4296-9303-787BB9B5503F}" type="pres">
      <dgm:prSet presAssocID="{C8B95D8C-8F78-4F72-BC85-35610220B67E}" presName="sibTrans" presStyleCnt="0"/>
      <dgm:spPr/>
    </dgm:pt>
    <dgm:pt modelId="{CADED824-718D-45D6-B2C6-7653B541ECF5}" type="pres">
      <dgm:prSet presAssocID="{239320BF-E7EA-4E93-B7D9-30184BBEAAA3}" presName="node" presStyleLbl="node1" presStyleIdx="4" presStyleCnt="5">
        <dgm:presLayoutVars>
          <dgm:bulletEnabled val="1"/>
        </dgm:presLayoutVars>
      </dgm:prSet>
      <dgm:spPr/>
    </dgm:pt>
  </dgm:ptLst>
  <dgm:cxnLst>
    <dgm:cxn modelId="{5398B4F6-45F6-43CB-BB2B-C87D7D2F3D74}" type="presOf" srcId="{EEA0BE4D-BC23-4BD8-B40C-1C32E6414536}" destId="{03B23F60-E680-4CE7-B014-86F11AC32A77}" srcOrd="0" destOrd="0" presId="urn:microsoft.com/office/officeart/2005/8/layout/default"/>
    <dgm:cxn modelId="{062410C5-867B-4F5A-B0E9-DFDD14E039CA}" type="presOf" srcId="{3FA3AEA3-24CB-4716-9334-87C5DB2B346C}" destId="{131028A8-40B7-4265-B4EB-633FCC91F0EB}" srcOrd="0" destOrd="0" presId="urn:microsoft.com/office/officeart/2005/8/layout/default"/>
    <dgm:cxn modelId="{A827109B-DB02-4F19-BC65-0F43F8C21F07}" type="presOf" srcId="{AEA2CDCA-76C5-4D70-B59C-CC9B0CF61118}" destId="{6931B157-A5CD-4409-9B60-4BC6E1689EB8}" srcOrd="0" destOrd="0" presId="urn:microsoft.com/office/officeart/2005/8/layout/default"/>
    <dgm:cxn modelId="{032DADF5-7F78-483A-A4BC-0774CF7F181C}" srcId="{EEA0BE4D-BC23-4BD8-B40C-1C32E6414536}" destId="{65C23902-6317-4A8A-AB5F-9690D014E325}" srcOrd="3" destOrd="0" parTransId="{37B1FC4A-5338-4425-8262-C18E3204A824}" sibTransId="{C8B95D8C-8F78-4F72-BC85-35610220B67E}"/>
    <dgm:cxn modelId="{057A0001-C9F6-4B18-AA7B-D2C7F77F59B0}" srcId="{EEA0BE4D-BC23-4BD8-B40C-1C32E6414536}" destId="{AEA2CDCA-76C5-4D70-B59C-CC9B0CF61118}" srcOrd="1" destOrd="0" parTransId="{850A2ED1-7AFC-444D-83A8-5D54FAEE5C2D}" sibTransId="{D4CCD216-3A94-4A00-9C78-9BAB7D43FCFF}"/>
    <dgm:cxn modelId="{79150A42-9D39-4860-AC9D-290AE7EBB60C}" srcId="{EEA0BE4D-BC23-4BD8-B40C-1C32E6414536}" destId="{3FA3AEA3-24CB-4716-9334-87C5DB2B346C}" srcOrd="0" destOrd="0" parTransId="{EA7D4B76-87F4-434F-A65E-C70EF745C2F4}" sibTransId="{4F0B8CC5-D516-4556-A938-97C125FBD5E6}"/>
    <dgm:cxn modelId="{BBCC3AD9-C827-457D-9E6D-1696D1F1A608}" srcId="{EEA0BE4D-BC23-4BD8-B40C-1C32E6414536}" destId="{155FECE9-6EBD-4375-AE8F-D1AE4A78FB31}" srcOrd="2" destOrd="0" parTransId="{D8494C03-A161-4B01-9954-F34B8F3A280B}" sibTransId="{B7CDDC34-297B-416A-A9F0-A3ED61E884E3}"/>
    <dgm:cxn modelId="{5972A811-A592-4E2C-90F6-084C3EA3CFEE}" type="presOf" srcId="{65C23902-6317-4A8A-AB5F-9690D014E325}" destId="{DE00C677-7CAD-48B5-9087-1876AC20F2D0}" srcOrd="0" destOrd="0" presId="urn:microsoft.com/office/officeart/2005/8/layout/default"/>
    <dgm:cxn modelId="{ED2E9297-B2D7-4F68-9022-E9F22A942694}" type="presOf" srcId="{239320BF-E7EA-4E93-B7D9-30184BBEAAA3}" destId="{CADED824-718D-45D6-B2C6-7653B541ECF5}" srcOrd="0" destOrd="0" presId="urn:microsoft.com/office/officeart/2005/8/layout/default"/>
    <dgm:cxn modelId="{D9FD4907-0791-4AE4-853B-A0EE8B6B1F3E}" type="presOf" srcId="{155FECE9-6EBD-4375-AE8F-D1AE4A78FB31}" destId="{32FD4628-91B1-4FED-A806-0FB9D01379E0}" srcOrd="0" destOrd="0" presId="urn:microsoft.com/office/officeart/2005/8/layout/default"/>
    <dgm:cxn modelId="{2199F50A-E6CA-4B06-863D-43F8E3073DD1}" srcId="{EEA0BE4D-BC23-4BD8-B40C-1C32E6414536}" destId="{239320BF-E7EA-4E93-B7D9-30184BBEAAA3}" srcOrd="4" destOrd="0" parTransId="{2D585CE8-1019-4DA2-ADF0-8DCD92490CC2}" sibTransId="{A5ED4EED-3A9F-4153-A474-200D738888A4}"/>
    <dgm:cxn modelId="{72C10FB1-44EE-4DDD-9070-50A7431A7FB7}" type="presParOf" srcId="{03B23F60-E680-4CE7-B014-86F11AC32A77}" destId="{131028A8-40B7-4265-B4EB-633FCC91F0EB}" srcOrd="0" destOrd="0" presId="urn:microsoft.com/office/officeart/2005/8/layout/default"/>
    <dgm:cxn modelId="{A6E2AD5D-09CD-4892-BE78-DD2615976EE5}" type="presParOf" srcId="{03B23F60-E680-4CE7-B014-86F11AC32A77}" destId="{7B364374-14BF-4C65-B60B-28DEAD6CD8C9}" srcOrd="1" destOrd="0" presId="urn:microsoft.com/office/officeart/2005/8/layout/default"/>
    <dgm:cxn modelId="{62F562D1-3FFD-4B58-AAA5-C781C7D766E2}" type="presParOf" srcId="{03B23F60-E680-4CE7-B014-86F11AC32A77}" destId="{6931B157-A5CD-4409-9B60-4BC6E1689EB8}" srcOrd="2" destOrd="0" presId="urn:microsoft.com/office/officeart/2005/8/layout/default"/>
    <dgm:cxn modelId="{F2E26159-4E8D-45E5-A5CA-C72E26856C3E}" type="presParOf" srcId="{03B23F60-E680-4CE7-B014-86F11AC32A77}" destId="{370558A8-EBFA-4492-8BA7-701FFE21BC44}" srcOrd="3" destOrd="0" presId="urn:microsoft.com/office/officeart/2005/8/layout/default"/>
    <dgm:cxn modelId="{4E3CC0C9-1F70-4306-BF2A-3B79E3166C9F}" type="presParOf" srcId="{03B23F60-E680-4CE7-B014-86F11AC32A77}" destId="{32FD4628-91B1-4FED-A806-0FB9D01379E0}" srcOrd="4" destOrd="0" presId="urn:microsoft.com/office/officeart/2005/8/layout/default"/>
    <dgm:cxn modelId="{37E66E7D-EA21-47E4-85DB-4187AF4857AE}" type="presParOf" srcId="{03B23F60-E680-4CE7-B014-86F11AC32A77}" destId="{540F0360-7530-4623-BDAA-3D36BF82169F}" srcOrd="5" destOrd="0" presId="urn:microsoft.com/office/officeart/2005/8/layout/default"/>
    <dgm:cxn modelId="{3D75D8E1-A6CF-4BB9-9445-2C36EFDBAF7C}" type="presParOf" srcId="{03B23F60-E680-4CE7-B014-86F11AC32A77}" destId="{DE00C677-7CAD-48B5-9087-1876AC20F2D0}" srcOrd="6" destOrd="0" presId="urn:microsoft.com/office/officeart/2005/8/layout/default"/>
    <dgm:cxn modelId="{5B4308E8-A896-4C48-BDA7-1A159011C3F5}" type="presParOf" srcId="{03B23F60-E680-4CE7-B014-86F11AC32A77}" destId="{43BA6BEE-0B40-4296-9303-787BB9B5503F}" srcOrd="7" destOrd="0" presId="urn:microsoft.com/office/officeart/2005/8/layout/default"/>
    <dgm:cxn modelId="{0B96E4FC-EE4D-43D6-9953-296B87523821}" type="presParOf" srcId="{03B23F60-E680-4CE7-B014-86F11AC32A77}" destId="{CADED824-718D-45D6-B2C6-7653B541ECF5}"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EA0BE4D-BC23-4BD8-B40C-1C32E6414536}"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FA3AEA3-24CB-4716-9334-87C5DB2B346C}">
      <dgm:prSet phldrT="[Text]" custT="1"/>
      <dgm:spPr>
        <a:solidFill>
          <a:schemeClr val="bg2"/>
        </a:solidFill>
      </dgm:spPr>
      <dgm:t>
        <a:bodyPr/>
        <a:lstStyle/>
        <a:p>
          <a:r>
            <a:rPr lang="en-US" sz="2800" strike="sngStrike" dirty="0" err="1"/>
            <a:t>Agri</a:t>
          </a:r>
          <a:r>
            <a:rPr lang="en-US" sz="2800" strike="sngStrike" dirty="0"/>
            <a:t>: Export Subsidies, SSM</a:t>
          </a:r>
        </a:p>
      </dgm:t>
    </dgm:pt>
    <dgm:pt modelId="{EA7D4B76-87F4-434F-A65E-C70EF745C2F4}" type="parTrans" cxnId="{79150A42-9D39-4860-AC9D-290AE7EBB60C}">
      <dgm:prSet/>
      <dgm:spPr/>
      <dgm:t>
        <a:bodyPr/>
        <a:lstStyle/>
        <a:p>
          <a:endParaRPr lang="en-US"/>
        </a:p>
      </dgm:t>
    </dgm:pt>
    <dgm:pt modelId="{4F0B8CC5-D516-4556-A938-97C125FBD5E6}" type="sibTrans" cxnId="{79150A42-9D39-4860-AC9D-290AE7EBB60C}">
      <dgm:prSet/>
      <dgm:spPr/>
      <dgm:t>
        <a:bodyPr/>
        <a:lstStyle/>
        <a:p>
          <a:endParaRPr lang="en-US"/>
        </a:p>
      </dgm:t>
    </dgm:pt>
    <dgm:pt modelId="{AEA2CDCA-76C5-4D70-B59C-CC9B0CF61118}">
      <dgm:prSet phldrT="[Text]" custT="1"/>
      <dgm:spPr>
        <a:solidFill>
          <a:schemeClr val="bg2"/>
        </a:solidFill>
      </dgm:spPr>
      <dgm:t>
        <a:bodyPr/>
        <a:lstStyle/>
        <a:p>
          <a:r>
            <a:rPr lang="en-US" sz="2800" strike="sngStrike" dirty="0"/>
            <a:t>L.D.C</a:t>
          </a:r>
        </a:p>
      </dgm:t>
    </dgm:pt>
    <dgm:pt modelId="{850A2ED1-7AFC-444D-83A8-5D54FAEE5C2D}" type="parTrans" cxnId="{057A0001-C9F6-4B18-AA7B-D2C7F77F59B0}">
      <dgm:prSet/>
      <dgm:spPr/>
      <dgm:t>
        <a:bodyPr/>
        <a:lstStyle/>
        <a:p>
          <a:endParaRPr lang="en-US"/>
        </a:p>
      </dgm:t>
    </dgm:pt>
    <dgm:pt modelId="{D4CCD216-3A94-4A00-9C78-9BAB7D43FCFF}" type="sibTrans" cxnId="{057A0001-C9F6-4B18-AA7B-D2C7F77F59B0}">
      <dgm:prSet/>
      <dgm:spPr/>
      <dgm:t>
        <a:bodyPr/>
        <a:lstStyle/>
        <a:p>
          <a:endParaRPr lang="en-US"/>
        </a:p>
      </dgm:t>
    </dgm:pt>
    <dgm:pt modelId="{155FECE9-6EBD-4375-AE8F-D1AE4A78FB31}">
      <dgm:prSet phldrT="[Text]" custT="1"/>
      <dgm:spPr>
        <a:solidFill>
          <a:schemeClr val="bg2"/>
        </a:solidFill>
      </dgm:spPr>
      <dgm:t>
        <a:bodyPr/>
        <a:lstStyle/>
        <a:p>
          <a:r>
            <a:rPr lang="en-US" sz="2800" strike="sngStrike" dirty="0"/>
            <a:t>Info. Tech. Agreement</a:t>
          </a:r>
        </a:p>
      </dgm:t>
    </dgm:pt>
    <dgm:pt modelId="{D8494C03-A161-4B01-9954-F34B8F3A280B}" type="parTrans" cxnId="{BBCC3AD9-C827-457D-9E6D-1696D1F1A608}">
      <dgm:prSet/>
      <dgm:spPr/>
      <dgm:t>
        <a:bodyPr/>
        <a:lstStyle/>
        <a:p>
          <a:endParaRPr lang="en-US"/>
        </a:p>
      </dgm:t>
    </dgm:pt>
    <dgm:pt modelId="{B7CDDC34-297B-416A-A9F0-A3ED61E884E3}" type="sibTrans" cxnId="{BBCC3AD9-C827-457D-9E6D-1696D1F1A608}">
      <dgm:prSet/>
      <dgm:spPr/>
      <dgm:t>
        <a:bodyPr/>
        <a:lstStyle/>
        <a:p>
          <a:endParaRPr lang="en-US"/>
        </a:p>
      </dgm:t>
    </dgm:pt>
    <dgm:pt modelId="{65C23902-6317-4A8A-AB5F-9690D014E325}">
      <dgm:prSet phldrT="[Text]" custT="1"/>
      <dgm:spPr>
        <a:solidFill>
          <a:schemeClr val="bg2"/>
        </a:solidFill>
      </dgm:spPr>
      <dgm:t>
        <a:bodyPr/>
        <a:lstStyle/>
        <a:p>
          <a:r>
            <a:rPr lang="en-US" sz="2800" strike="sngStrike" dirty="0"/>
            <a:t>Patent Evergreen</a:t>
          </a:r>
        </a:p>
      </dgm:t>
    </dgm:pt>
    <dgm:pt modelId="{37B1FC4A-5338-4425-8262-C18E3204A824}" type="parTrans" cxnId="{032DADF5-7F78-483A-A4BC-0774CF7F181C}">
      <dgm:prSet/>
      <dgm:spPr/>
      <dgm:t>
        <a:bodyPr/>
        <a:lstStyle/>
        <a:p>
          <a:endParaRPr lang="en-US"/>
        </a:p>
      </dgm:t>
    </dgm:pt>
    <dgm:pt modelId="{C8B95D8C-8F78-4F72-BC85-35610220B67E}" type="sibTrans" cxnId="{032DADF5-7F78-483A-A4BC-0774CF7F181C}">
      <dgm:prSet/>
      <dgm:spPr/>
      <dgm:t>
        <a:bodyPr/>
        <a:lstStyle/>
        <a:p>
          <a:endParaRPr lang="en-US"/>
        </a:p>
      </dgm:t>
    </dgm:pt>
    <dgm:pt modelId="{239320BF-E7EA-4E93-B7D9-30184BBEAAA3}">
      <dgm:prSet phldrT="[Text]" custT="1"/>
      <dgm:spPr/>
      <dgm:t>
        <a:bodyPr/>
        <a:lstStyle/>
        <a:p>
          <a:r>
            <a:rPr lang="en-US" sz="2800" dirty="0"/>
            <a:t>Criticism</a:t>
          </a:r>
        </a:p>
      </dgm:t>
    </dgm:pt>
    <dgm:pt modelId="{2D585CE8-1019-4DA2-ADF0-8DCD92490CC2}" type="parTrans" cxnId="{2199F50A-E6CA-4B06-863D-43F8E3073DD1}">
      <dgm:prSet/>
      <dgm:spPr/>
      <dgm:t>
        <a:bodyPr/>
        <a:lstStyle/>
        <a:p>
          <a:endParaRPr lang="en-US"/>
        </a:p>
      </dgm:t>
    </dgm:pt>
    <dgm:pt modelId="{A5ED4EED-3A9F-4153-A474-200D738888A4}" type="sibTrans" cxnId="{2199F50A-E6CA-4B06-863D-43F8E3073DD1}">
      <dgm:prSet/>
      <dgm:spPr/>
      <dgm:t>
        <a:bodyPr/>
        <a:lstStyle/>
        <a:p>
          <a:endParaRPr lang="en-US"/>
        </a:p>
      </dgm:t>
    </dgm:pt>
    <dgm:pt modelId="{03B23F60-E680-4CE7-B014-86F11AC32A77}" type="pres">
      <dgm:prSet presAssocID="{EEA0BE4D-BC23-4BD8-B40C-1C32E6414536}" presName="diagram" presStyleCnt="0">
        <dgm:presLayoutVars>
          <dgm:dir/>
          <dgm:resizeHandles val="exact"/>
        </dgm:presLayoutVars>
      </dgm:prSet>
      <dgm:spPr/>
    </dgm:pt>
    <dgm:pt modelId="{131028A8-40B7-4265-B4EB-633FCC91F0EB}" type="pres">
      <dgm:prSet presAssocID="{3FA3AEA3-24CB-4716-9334-87C5DB2B346C}" presName="node" presStyleLbl="node1" presStyleIdx="0" presStyleCnt="5">
        <dgm:presLayoutVars>
          <dgm:bulletEnabled val="1"/>
        </dgm:presLayoutVars>
      </dgm:prSet>
      <dgm:spPr/>
    </dgm:pt>
    <dgm:pt modelId="{7B364374-14BF-4C65-B60B-28DEAD6CD8C9}" type="pres">
      <dgm:prSet presAssocID="{4F0B8CC5-D516-4556-A938-97C125FBD5E6}" presName="sibTrans" presStyleCnt="0"/>
      <dgm:spPr/>
    </dgm:pt>
    <dgm:pt modelId="{6931B157-A5CD-4409-9B60-4BC6E1689EB8}" type="pres">
      <dgm:prSet presAssocID="{AEA2CDCA-76C5-4D70-B59C-CC9B0CF61118}" presName="node" presStyleLbl="node1" presStyleIdx="1" presStyleCnt="5">
        <dgm:presLayoutVars>
          <dgm:bulletEnabled val="1"/>
        </dgm:presLayoutVars>
      </dgm:prSet>
      <dgm:spPr/>
    </dgm:pt>
    <dgm:pt modelId="{370558A8-EBFA-4492-8BA7-701FFE21BC44}" type="pres">
      <dgm:prSet presAssocID="{D4CCD216-3A94-4A00-9C78-9BAB7D43FCFF}" presName="sibTrans" presStyleCnt="0"/>
      <dgm:spPr/>
    </dgm:pt>
    <dgm:pt modelId="{32FD4628-91B1-4FED-A806-0FB9D01379E0}" type="pres">
      <dgm:prSet presAssocID="{155FECE9-6EBD-4375-AE8F-D1AE4A78FB31}" presName="node" presStyleLbl="node1" presStyleIdx="2" presStyleCnt="5">
        <dgm:presLayoutVars>
          <dgm:bulletEnabled val="1"/>
        </dgm:presLayoutVars>
      </dgm:prSet>
      <dgm:spPr/>
    </dgm:pt>
    <dgm:pt modelId="{540F0360-7530-4623-BDAA-3D36BF82169F}" type="pres">
      <dgm:prSet presAssocID="{B7CDDC34-297B-416A-A9F0-A3ED61E884E3}" presName="sibTrans" presStyleCnt="0"/>
      <dgm:spPr/>
    </dgm:pt>
    <dgm:pt modelId="{DE00C677-7CAD-48B5-9087-1876AC20F2D0}" type="pres">
      <dgm:prSet presAssocID="{65C23902-6317-4A8A-AB5F-9690D014E325}" presName="node" presStyleLbl="node1" presStyleIdx="3" presStyleCnt="5">
        <dgm:presLayoutVars>
          <dgm:bulletEnabled val="1"/>
        </dgm:presLayoutVars>
      </dgm:prSet>
      <dgm:spPr/>
    </dgm:pt>
    <dgm:pt modelId="{43BA6BEE-0B40-4296-9303-787BB9B5503F}" type="pres">
      <dgm:prSet presAssocID="{C8B95D8C-8F78-4F72-BC85-35610220B67E}" presName="sibTrans" presStyleCnt="0"/>
      <dgm:spPr/>
    </dgm:pt>
    <dgm:pt modelId="{CADED824-718D-45D6-B2C6-7653B541ECF5}" type="pres">
      <dgm:prSet presAssocID="{239320BF-E7EA-4E93-B7D9-30184BBEAAA3}" presName="node" presStyleLbl="node1" presStyleIdx="4" presStyleCnt="5">
        <dgm:presLayoutVars>
          <dgm:bulletEnabled val="1"/>
        </dgm:presLayoutVars>
      </dgm:prSet>
      <dgm:spPr/>
    </dgm:pt>
  </dgm:ptLst>
  <dgm:cxnLst>
    <dgm:cxn modelId="{5398B4F6-45F6-43CB-BB2B-C87D7D2F3D74}" type="presOf" srcId="{EEA0BE4D-BC23-4BD8-B40C-1C32E6414536}" destId="{03B23F60-E680-4CE7-B014-86F11AC32A77}" srcOrd="0" destOrd="0" presId="urn:microsoft.com/office/officeart/2005/8/layout/default"/>
    <dgm:cxn modelId="{062410C5-867B-4F5A-B0E9-DFDD14E039CA}" type="presOf" srcId="{3FA3AEA3-24CB-4716-9334-87C5DB2B346C}" destId="{131028A8-40B7-4265-B4EB-633FCC91F0EB}" srcOrd="0" destOrd="0" presId="urn:microsoft.com/office/officeart/2005/8/layout/default"/>
    <dgm:cxn modelId="{A827109B-DB02-4F19-BC65-0F43F8C21F07}" type="presOf" srcId="{AEA2CDCA-76C5-4D70-B59C-CC9B0CF61118}" destId="{6931B157-A5CD-4409-9B60-4BC6E1689EB8}" srcOrd="0" destOrd="0" presId="urn:microsoft.com/office/officeart/2005/8/layout/default"/>
    <dgm:cxn modelId="{032DADF5-7F78-483A-A4BC-0774CF7F181C}" srcId="{EEA0BE4D-BC23-4BD8-B40C-1C32E6414536}" destId="{65C23902-6317-4A8A-AB5F-9690D014E325}" srcOrd="3" destOrd="0" parTransId="{37B1FC4A-5338-4425-8262-C18E3204A824}" sibTransId="{C8B95D8C-8F78-4F72-BC85-35610220B67E}"/>
    <dgm:cxn modelId="{057A0001-C9F6-4B18-AA7B-D2C7F77F59B0}" srcId="{EEA0BE4D-BC23-4BD8-B40C-1C32E6414536}" destId="{AEA2CDCA-76C5-4D70-B59C-CC9B0CF61118}" srcOrd="1" destOrd="0" parTransId="{850A2ED1-7AFC-444D-83A8-5D54FAEE5C2D}" sibTransId="{D4CCD216-3A94-4A00-9C78-9BAB7D43FCFF}"/>
    <dgm:cxn modelId="{79150A42-9D39-4860-AC9D-290AE7EBB60C}" srcId="{EEA0BE4D-BC23-4BD8-B40C-1C32E6414536}" destId="{3FA3AEA3-24CB-4716-9334-87C5DB2B346C}" srcOrd="0" destOrd="0" parTransId="{EA7D4B76-87F4-434F-A65E-C70EF745C2F4}" sibTransId="{4F0B8CC5-D516-4556-A938-97C125FBD5E6}"/>
    <dgm:cxn modelId="{BBCC3AD9-C827-457D-9E6D-1696D1F1A608}" srcId="{EEA0BE4D-BC23-4BD8-B40C-1C32E6414536}" destId="{155FECE9-6EBD-4375-AE8F-D1AE4A78FB31}" srcOrd="2" destOrd="0" parTransId="{D8494C03-A161-4B01-9954-F34B8F3A280B}" sibTransId="{B7CDDC34-297B-416A-A9F0-A3ED61E884E3}"/>
    <dgm:cxn modelId="{5972A811-A592-4E2C-90F6-084C3EA3CFEE}" type="presOf" srcId="{65C23902-6317-4A8A-AB5F-9690D014E325}" destId="{DE00C677-7CAD-48B5-9087-1876AC20F2D0}" srcOrd="0" destOrd="0" presId="urn:microsoft.com/office/officeart/2005/8/layout/default"/>
    <dgm:cxn modelId="{ED2E9297-B2D7-4F68-9022-E9F22A942694}" type="presOf" srcId="{239320BF-E7EA-4E93-B7D9-30184BBEAAA3}" destId="{CADED824-718D-45D6-B2C6-7653B541ECF5}" srcOrd="0" destOrd="0" presId="urn:microsoft.com/office/officeart/2005/8/layout/default"/>
    <dgm:cxn modelId="{D9FD4907-0791-4AE4-853B-A0EE8B6B1F3E}" type="presOf" srcId="{155FECE9-6EBD-4375-AE8F-D1AE4A78FB31}" destId="{32FD4628-91B1-4FED-A806-0FB9D01379E0}" srcOrd="0" destOrd="0" presId="urn:microsoft.com/office/officeart/2005/8/layout/default"/>
    <dgm:cxn modelId="{2199F50A-E6CA-4B06-863D-43F8E3073DD1}" srcId="{EEA0BE4D-BC23-4BD8-B40C-1C32E6414536}" destId="{239320BF-E7EA-4E93-B7D9-30184BBEAAA3}" srcOrd="4" destOrd="0" parTransId="{2D585CE8-1019-4DA2-ADF0-8DCD92490CC2}" sibTransId="{A5ED4EED-3A9F-4153-A474-200D738888A4}"/>
    <dgm:cxn modelId="{72C10FB1-44EE-4DDD-9070-50A7431A7FB7}" type="presParOf" srcId="{03B23F60-E680-4CE7-B014-86F11AC32A77}" destId="{131028A8-40B7-4265-B4EB-633FCC91F0EB}" srcOrd="0" destOrd="0" presId="urn:microsoft.com/office/officeart/2005/8/layout/default"/>
    <dgm:cxn modelId="{A6E2AD5D-09CD-4892-BE78-DD2615976EE5}" type="presParOf" srcId="{03B23F60-E680-4CE7-B014-86F11AC32A77}" destId="{7B364374-14BF-4C65-B60B-28DEAD6CD8C9}" srcOrd="1" destOrd="0" presId="urn:microsoft.com/office/officeart/2005/8/layout/default"/>
    <dgm:cxn modelId="{62F562D1-3FFD-4B58-AAA5-C781C7D766E2}" type="presParOf" srcId="{03B23F60-E680-4CE7-B014-86F11AC32A77}" destId="{6931B157-A5CD-4409-9B60-4BC6E1689EB8}" srcOrd="2" destOrd="0" presId="urn:microsoft.com/office/officeart/2005/8/layout/default"/>
    <dgm:cxn modelId="{F2E26159-4E8D-45E5-A5CA-C72E26856C3E}" type="presParOf" srcId="{03B23F60-E680-4CE7-B014-86F11AC32A77}" destId="{370558A8-EBFA-4492-8BA7-701FFE21BC44}" srcOrd="3" destOrd="0" presId="urn:microsoft.com/office/officeart/2005/8/layout/default"/>
    <dgm:cxn modelId="{4E3CC0C9-1F70-4306-BF2A-3B79E3166C9F}" type="presParOf" srcId="{03B23F60-E680-4CE7-B014-86F11AC32A77}" destId="{32FD4628-91B1-4FED-A806-0FB9D01379E0}" srcOrd="4" destOrd="0" presId="urn:microsoft.com/office/officeart/2005/8/layout/default"/>
    <dgm:cxn modelId="{37E66E7D-EA21-47E4-85DB-4187AF4857AE}" type="presParOf" srcId="{03B23F60-E680-4CE7-B014-86F11AC32A77}" destId="{540F0360-7530-4623-BDAA-3D36BF82169F}" srcOrd="5" destOrd="0" presId="urn:microsoft.com/office/officeart/2005/8/layout/default"/>
    <dgm:cxn modelId="{3D75D8E1-A6CF-4BB9-9445-2C36EFDBAF7C}" type="presParOf" srcId="{03B23F60-E680-4CE7-B014-86F11AC32A77}" destId="{DE00C677-7CAD-48B5-9087-1876AC20F2D0}" srcOrd="6" destOrd="0" presId="urn:microsoft.com/office/officeart/2005/8/layout/default"/>
    <dgm:cxn modelId="{5B4308E8-A896-4C48-BDA7-1A159011C3F5}" type="presParOf" srcId="{03B23F60-E680-4CE7-B014-86F11AC32A77}" destId="{43BA6BEE-0B40-4296-9303-787BB9B5503F}" srcOrd="7" destOrd="0" presId="urn:microsoft.com/office/officeart/2005/8/layout/default"/>
    <dgm:cxn modelId="{0B96E4FC-EE4D-43D6-9953-296B87523821}" type="presParOf" srcId="{03B23F60-E680-4CE7-B014-86F11AC32A77}" destId="{CADED824-718D-45D6-B2C6-7653B541ECF5}"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82C19C-147D-422E-99BE-478291E73A01}" type="doc">
      <dgm:prSet loTypeId="urn:microsoft.com/office/officeart/2005/8/layout/hierarchy2" loCatId="hierarchy" qsTypeId="urn:microsoft.com/office/officeart/2005/8/quickstyle/3d4" qsCatId="3D" csTypeId="urn:microsoft.com/office/officeart/2005/8/colors/colorful2" csCatId="colorful" phldr="1"/>
      <dgm:spPr/>
      <dgm:t>
        <a:bodyPr/>
        <a:lstStyle/>
        <a:p>
          <a:endParaRPr lang="en-US"/>
        </a:p>
      </dgm:t>
    </dgm:pt>
    <dgm:pt modelId="{4F79357F-6F38-4056-A6C8-F13472FFC9D9}">
      <dgm:prSet phldrT="[Text]" custT="1"/>
      <dgm:spPr/>
      <dgm:t>
        <a:bodyPr/>
        <a:lstStyle/>
        <a:p>
          <a:r>
            <a:rPr lang="en-US" sz="3200" dirty="0">
              <a:latin typeface="Franklin Gothic Demi Cond" panose="020B0706030402020204" pitchFamily="34" charset="0"/>
            </a:rPr>
            <a:t>WTO</a:t>
          </a:r>
          <a:br>
            <a:rPr lang="en-US" sz="3200" dirty="0">
              <a:latin typeface="Franklin Gothic Demi Cond" panose="020B0706030402020204" pitchFamily="34" charset="0"/>
            </a:rPr>
          </a:br>
          <a:r>
            <a:rPr lang="en-US" sz="3200" dirty="0">
              <a:latin typeface="Franklin Gothic Demi Cond" panose="020B0706030402020204" pitchFamily="34" charset="0"/>
            </a:rPr>
            <a:t>Structure</a:t>
          </a:r>
        </a:p>
      </dgm:t>
    </dgm:pt>
    <dgm:pt modelId="{9AD7FA36-2D9F-4E20-88BD-92D85D9A5D88}" type="parTrans" cxnId="{1C6083F1-1895-423C-A910-44A21E88EC19}">
      <dgm:prSet/>
      <dgm:spPr/>
      <dgm:t>
        <a:bodyPr/>
        <a:lstStyle/>
        <a:p>
          <a:endParaRPr lang="en-US" sz="3200">
            <a:latin typeface="Franklin Gothic Demi Cond" panose="020B0706030402020204" pitchFamily="34" charset="0"/>
          </a:endParaRPr>
        </a:p>
      </dgm:t>
    </dgm:pt>
    <dgm:pt modelId="{6A8ECFBE-DA58-462C-BBC9-A326AEB43FA6}" type="sibTrans" cxnId="{1C6083F1-1895-423C-A910-44A21E88EC19}">
      <dgm:prSet/>
      <dgm:spPr/>
      <dgm:t>
        <a:bodyPr/>
        <a:lstStyle/>
        <a:p>
          <a:endParaRPr lang="en-US" sz="3200">
            <a:latin typeface="Franklin Gothic Demi Cond" panose="020B0706030402020204" pitchFamily="34" charset="0"/>
          </a:endParaRPr>
        </a:p>
      </dgm:t>
    </dgm:pt>
    <dgm:pt modelId="{65B4F1F4-4640-46FF-BAB3-6A2DE71B37C6}">
      <dgm:prSet phldrT="[Text]" custT="1"/>
      <dgm:spPr>
        <a:solidFill>
          <a:srgbClr val="7030A0"/>
        </a:solidFill>
      </dgm:spPr>
      <dgm:t>
        <a:bodyPr/>
        <a:lstStyle/>
        <a:p>
          <a:r>
            <a:rPr lang="en-US" sz="3200" strike="sngStrike" dirty="0">
              <a:latin typeface="Franklin Gothic Demi Cond" panose="020B0706030402020204" pitchFamily="34" charset="0"/>
            </a:rPr>
            <a:t>Ministerial</a:t>
          </a:r>
          <a:br>
            <a:rPr lang="en-US" sz="3200" strike="sngStrike" dirty="0">
              <a:latin typeface="Franklin Gothic Demi Cond" panose="020B0706030402020204" pitchFamily="34" charset="0"/>
            </a:rPr>
          </a:br>
          <a:r>
            <a:rPr lang="en-US" sz="3200" strike="sngStrike" dirty="0">
              <a:latin typeface="Franklin Gothic Demi Cond" panose="020B0706030402020204" pitchFamily="34" charset="0"/>
            </a:rPr>
            <a:t>Conference</a:t>
          </a:r>
        </a:p>
      </dgm:t>
    </dgm:pt>
    <dgm:pt modelId="{11A20696-B86C-43CA-BB14-B2C63FAB49D5}" type="parTrans" cxnId="{6A4F0782-306A-4F70-86C9-BBD4003B72D3}">
      <dgm:prSet custT="1"/>
      <dgm:spPr/>
      <dgm:t>
        <a:bodyPr/>
        <a:lstStyle/>
        <a:p>
          <a:endParaRPr lang="en-US" sz="3200">
            <a:latin typeface="Franklin Gothic Demi Cond" panose="020B0706030402020204" pitchFamily="34" charset="0"/>
          </a:endParaRPr>
        </a:p>
      </dgm:t>
    </dgm:pt>
    <dgm:pt modelId="{629F48D4-7622-44F2-8383-3A10E684EE0A}" type="sibTrans" cxnId="{6A4F0782-306A-4F70-86C9-BBD4003B72D3}">
      <dgm:prSet/>
      <dgm:spPr/>
      <dgm:t>
        <a:bodyPr/>
        <a:lstStyle/>
        <a:p>
          <a:endParaRPr lang="en-US" sz="3200">
            <a:latin typeface="Franklin Gothic Demi Cond" panose="020B0706030402020204" pitchFamily="34" charset="0"/>
          </a:endParaRPr>
        </a:p>
      </dgm:t>
    </dgm:pt>
    <dgm:pt modelId="{3E40BBCD-44EF-4C74-8FDE-F1EFE1AE6CEA}">
      <dgm:prSet phldrT="[Text]" custT="1"/>
      <dgm:spPr/>
      <dgm:t>
        <a:bodyPr/>
        <a:lstStyle/>
        <a:p>
          <a:r>
            <a:rPr lang="en-US" sz="3200" dirty="0">
              <a:latin typeface="Franklin Gothic Demi Cond" panose="020B0706030402020204" pitchFamily="34" charset="0"/>
            </a:rPr>
            <a:t>DG</a:t>
          </a:r>
        </a:p>
      </dgm:t>
    </dgm:pt>
    <dgm:pt modelId="{95102562-F87F-4D99-A495-DA992D3F611C}" type="parTrans" cxnId="{FFBD2081-1A6D-49A3-988C-4AE235A1C205}">
      <dgm:prSet custT="1"/>
      <dgm:spPr/>
      <dgm:t>
        <a:bodyPr/>
        <a:lstStyle/>
        <a:p>
          <a:endParaRPr lang="en-US" sz="3200">
            <a:latin typeface="Franklin Gothic Demi Cond" panose="020B0706030402020204" pitchFamily="34" charset="0"/>
          </a:endParaRPr>
        </a:p>
      </dgm:t>
    </dgm:pt>
    <dgm:pt modelId="{E7780C84-4D62-476B-A9E5-5E47348CFF4B}" type="sibTrans" cxnId="{FFBD2081-1A6D-49A3-988C-4AE235A1C205}">
      <dgm:prSet/>
      <dgm:spPr/>
      <dgm:t>
        <a:bodyPr/>
        <a:lstStyle/>
        <a:p>
          <a:endParaRPr lang="en-US" sz="3200">
            <a:latin typeface="Franklin Gothic Demi Cond" panose="020B0706030402020204" pitchFamily="34" charset="0"/>
          </a:endParaRPr>
        </a:p>
      </dgm:t>
    </dgm:pt>
    <dgm:pt modelId="{B08792B7-F213-46D3-97F2-A6550FA91772}">
      <dgm:prSet phldrT="[Text]" custT="1"/>
      <dgm:spPr/>
      <dgm:t>
        <a:bodyPr/>
        <a:lstStyle/>
        <a:p>
          <a:r>
            <a:rPr lang="en-US" sz="3200" dirty="0">
              <a:latin typeface="Franklin Gothic Demi Cond" panose="020B0706030402020204" pitchFamily="34" charset="0"/>
            </a:rPr>
            <a:t>General</a:t>
          </a:r>
          <a:br>
            <a:rPr lang="en-US" sz="3200" dirty="0">
              <a:latin typeface="Franklin Gothic Demi Cond" panose="020B0706030402020204" pitchFamily="34" charset="0"/>
            </a:rPr>
          </a:br>
          <a:r>
            <a:rPr lang="en-US" sz="3200" dirty="0">
              <a:latin typeface="Franklin Gothic Demi Cond" panose="020B0706030402020204" pitchFamily="34" charset="0"/>
            </a:rPr>
            <a:t>Council</a:t>
          </a:r>
        </a:p>
      </dgm:t>
    </dgm:pt>
    <dgm:pt modelId="{BDE8EEB8-10F0-4C46-A179-3E20C5F1027C}" type="parTrans" cxnId="{3980CD42-C8EE-444D-8330-14D5A9380712}">
      <dgm:prSet/>
      <dgm:spPr/>
      <dgm:t>
        <a:bodyPr/>
        <a:lstStyle/>
        <a:p>
          <a:endParaRPr lang="en-US"/>
        </a:p>
      </dgm:t>
    </dgm:pt>
    <dgm:pt modelId="{B6D99EA9-50CF-4470-860A-A98E1CC9C59E}" type="sibTrans" cxnId="{3980CD42-C8EE-444D-8330-14D5A9380712}">
      <dgm:prSet/>
      <dgm:spPr/>
      <dgm:t>
        <a:bodyPr/>
        <a:lstStyle/>
        <a:p>
          <a:endParaRPr lang="en-US"/>
        </a:p>
      </dgm:t>
    </dgm:pt>
    <dgm:pt modelId="{E873E939-0E05-404F-BBD0-CB191CEE3CBB}">
      <dgm:prSet phldrT="[Text]" custT="1"/>
      <dgm:spPr/>
      <dgm:t>
        <a:bodyPr/>
        <a:lstStyle/>
        <a:p>
          <a:r>
            <a:rPr lang="en-US" sz="2800" dirty="0">
              <a:latin typeface="Franklin Gothic Demi Cond" panose="020B0706030402020204" pitchFamily="34" charset="0"/>
            </a:rPr>
            <a:t>Day2day D/M</a:t>
          </a:r>
        </a:p>
      </dgm:t>
    </dgm:pt>
    <dgm:pt modelId="{E3F6B7EB-8A91-48FC-B75A-B3F8162B0894}" type="parTrans" cxnId="{19D91000-891D-47C3-8500-FC90A82A0793}">
      <dgm:prSet/>
      <dgm:spPr/>
      <dgm:t>
        <a:bodyPr/>
        <a:lstStyle/>
        <a:p>
          <a:endParaRPr lang="en-US"/>
        </a:p>
      </dgm:t>
    </dgm:pt>
    <dgm:pt modelId="{82BD713F-C772-45ED-8FC6-EBE7FBE343CA}" type="sibTrans" cxnId="{19D91000-891D-47C3-8500-FC90A82A0793}">
      <dgm:prSet/>
      <dgm:spPr/>
      <dgm:t>
        <a:bodyPr/>
        <a:lstStyle/>
        <a:p>
          <a:endParaRPr lang="en-US"/>
        </a:p>
      </dgm:t>
    </dgm:pt>
    <dgm:pt modelId="{F37B7AD8-2CB7-4314-9F44-A746B78894EA}">
      <dgm:prSet phldrT="[Text]" custT="1"/>
      <dgm:spPr/>
      <dgm:t>
        <a:bodyPr/>
        <a:lstStyle/>
        <a:p>
          <a:r>
            <a:rPr lang="en-US" sz="3200" dirty="0">
              <a:latin typeface="Franklin Gothic Demi Cond" panose="020B0706030402020204" pitchFamily="34" charset="0"/>
            </a:rPr>
            <a:t>Bodies</a:t>
          </a:r>
        </a:p>
      </dgm:t>
    </dgm:pt>
    <dgm:pt modelId="{93682E6A-AD8A-4227-918B-B9B928ECD304}" type="parTrans" cxnId="{A91BBB84-012C-4184-B0F4-62B53BBE0549}">
      <dgm:prSet/>
      <dgm:spPr/>
      <dgm:t>
        <a:bodyPr/>
        <a:lstStyle/>
        <a:p>
          <a:endParaRPr lang="en-US"/>
        </a:p>
      </dgm:t>
    </dgm:pt>
    <dgm:pt modelId="{FFF5B194-1D1A-42D8-B0A2-C7703252140E}" type="sibTrans" cxnId="{A91BBB84-012C-4184-B0F4-62B53BBE0549}">
      <dgm:prSet/>
      <dgm:spPr/>
      <dgm:t>
        <a:bodyPr/>
        <a:lstStyle/>
        <a:p>
          <a:endParaRPr lang="en-US"/>
        </a:p>
      </dgm:t>
    </dgm:pt>
    <dgm:pt modelId="{9CE99754-A5DE-4EA1-B31D-0F214698FA14}">
      <dgm:prSet phldrT="[Text]" custT="1"/>
      <dgm:spPr/>
      <dgm:t>
        <a:bodyPr/>
        <a:lstStyle/>
        <a:p>
          <a:r>
            <a:rPr lang="en-US" sz="2800" dirty="0">
              <a:latin typeface="Franklin Gothic Demi Cond" panose="020B0706030402020204" pitchFamily="34" charset="0"/>
            </a:rPr>
            <a:t>@Geneva</a:t>
          </a:r>
        </a:p>
      </dgm:t>
    </dgm:pt>
    <dgm:pt modelId="{8ACB068B-08EF-45D9-BCC6-142F9E236332}" type="parTrans" cxnId="{A0D2F4F0-5791-4B74-A33F-68D58B6F6D17}">
      <dgm:prSet/>
      <dgm:spPr/>
      <dgm:t>
        <a:bodyPr/>
        <a:lstStyle/>
        <a:p>
          <a:endParaRPr lang="en-US"/>
        </a:p>
      </dgm:t>
    </dgm:pt>
    <dgm:pt modelId="{91300288-9FB6-41EF-9B95-6428CCFCB9D1}" type="sibTrans" cxnId="{A0D2F4F0-5791-4B74-A33F-68D58B6F6D17}">
      <dgm:prSet/>
      <dgm:spPr/>
      <dgm:t>
        <a:bodyPr/>
        <a:lstStyle/>
        <a:p>
          <a:endParaRPr lang="en-US"/>
        </a:p>
      </dgm:t>
    </dgm:pt>
    <dgm:pt modelId="{FF3378DB-1B87-4FF4-8CDE-86CDAA1AF83F}">
      <dgm:prSet phldrT="[Text]" custT="1"/>
      <dgm:spPr/>
      <dgm:t>
        <a:bodyPr/>
        <a:lstStyle/>
        <a:p>
          <a:r>
            <a:rPr lang="en-US" sz="3200" dirty="0">
              <a:latin typeface="Franklin Gothic Demi Cond" panose="020B0706030402020204" pitchFamily="34" charset="0"/>
            </a:rPr>
            <a:t>Trade Policy review</a:t>
          </a:r>
        </a:p>
      </dgm:t>
    </dgm:pt>
    <dgm:pt modelId="{2BF78985-5024-4270-8628-DF794DCA9A48}" type="parTrans" cxnId="{A6F380CD-1F4E-410C-AE60-78D1ABA01238}">
      <dgm:prSet/>
      <dgm:spPr/>
      <dgm:t>
        <a:bodyPr/>
        <a:lstStyle/>
        <a:p>
          <a:endParaRPr lang="en-US"/>
        </a:p>
      </dgm:t>
    </dgm:pt>
    <dgm:pt modelId="{C2C5A3A8-3701-44B2-885B-5533663F623F}" type="sibTrans" cxnId="{A6F380CD-1F4E-410C-AE60-78D1ABA01238}">
      <dgm:prSet/>
      <dgm:spPr/>
      <dgm:t>
        <a:bodyPr/>
        <a:lstStyle/>
        <a:p>
          <a:endParaRPr lang="en-US"/>
        </a:p>
      </dgm:t>
    </dgm:pt>
    <dgm:pt modelId="{08417F4B-2C97-46DC-B661-493965EFA323}">
      <dgm:prSet phldrT="[Text]" custT="1"/>
      <dgm:spPr>
        <a:solidFill>
          <a:schemeClr val="accent2"/>
        </a:solidFill>
      </dgm:spPr>
      <dgm:t>
        <a:bodyPr/>
        <a:lstStyle/>
        <a:p>
          <a:r>
            <a:rPr lang="en-US" sz="3200" dirty="0">
              <a:latin typeface="Franklin Gothic Demi Cond" panose="020B0706030402020204" pitchFamily="34" charset="0"/>
            </a:rPr>
            <a:t>Dispute settlement</a:t>
          </a:r>
        </a:p>
      </dgm:t>
    </dgm:pt>
    <dgm:pt modelId="{ACE018B5-47E1-49E0-9716-8A7F48E14E50}" type="parTrans" cxnId="{EB65C8F0-7F0E-4AD1-9190-8C841DBAFE92}">
      <dgm:prSet/>
      <dgm:spPr/>
      <dgm:t>
        <a:bodyPr/>
        <a:lstStyle/>
        <a:p>
          <a:endParaRPr lang="en-US"/>
        </a:p>
      </dgm:t>
    </dgm:pt>
    <dgm:pt modelId="{6FBF8D4E-7FE0-4668-82CF-AF236FAF7138}" type="sibTrans" cxnId="{EB65C8F0-7F0E-4AD1-9190-8C841DBAFE92}">
      <dgm:prSet/>
      <dgm:spPr/>
      <dgm:t>
        <a:bodyPr/>
        <a:lstStyle/>
        <a:p>
          <a:endParaRPr lang="en-US"/>
        </a:p>
      </dgm:t>
    </dgm:pt>
    <dgm:pt modelId="{9258DB3D-CE68-4564-8F6B-D5AC63F1CE74}" type="pres">
      <dgm:prSet presAssocID="{9782C19C-147D-422E-99BE-478291E73A01}" presName="diagram" presStyleCnt="0">
        <dgm:presLayoutVars>
          <dgm:chPref val="1"/>
          <dgm:dir/>
          <dgm:animOne val="branch"/>
          <dgm:animLvl val="lvl"/>
          <dgm:resizeHandles val="exact"/>
        </dgm:presLayoutVars>
      </dgm:prSet>
      <dgm:spPr/>
    </dgm:pt>
    <dgm:pt modelId="{5B5A80D7-CADE-4D5C-AF67-E0EEC0A0B26C}" type="pres">
      <dgm:prSet presAssocID="{4F79357F-6F38-4056-A6C8-F13472FFC9D9}" presName="root1" presStyleCnt="0"/>
      <dgm:spPr/>
    </dgm:pt>
    <dgm:pt modelId="{66D795CB-6B7C-4E1B-83B5-0CBEA67357C8}" type="pres">
      <dgm:prSet presAssocID="{4F79357F-6F38-4056-A6C8-F13472FFC9D9}" presName="LevelOneTextNode" presStyleLbl="node0" presStyleIdx="0" presStyleCnt="1" custScaleX="185345" custScaleY="293052">
        <dgm:presLayoutVars>
          <dgm:chPref val="3"/>
        </dgm:presLayoutVars>
      </dgm:prSet>
      <dgm:spPr/>
    </dgm:pt>
    <dgm:pt modelId="{8AD32B54-5E4E-43B6-A03E-DD056F252A92}" type="pres">
      <dgm:prSet presAssocID="{4F79357F-6F38-4056-A6C8-F13472FFC9D9}" presName="level2hierChild" presStyleCnt="0"/>
      <dgm:spPr/>
    </dgm:pt>
    <dgm:pt modelId="{935482D8-F9E5-426C-ACFE-7DE35A0A28AA}" type="pres">
      <dgm:prSet presAssocID="{11A20696-B86C-43CA-BB14-B2C63FAB49D5}" presName="conn2-1" presStyleLbl="parChTrans1D2" presStyleIdx="0" presStyleCnt="3"/>
      <dgm:spPr/>
    </dgm:pt>
    <dgm:pt modelId="{15641FB4-05AE-4CD3-989A-760F6C075DEC}" type="pres">
      <dgm:prSet presAssocID="{11A20696-B86C-43CA-BB14-B2C63FAB49D5}" presName="connTx" presStyleLbl="parChTrans1D2" presStyleIdx="0" presStyleCnt="3"/>
      <dgm:spPr/>
    </dgm:pt>
    <dgm:pt modelId="{B9F047B1-B538-4334-8838-E9B0E18E81C7}" type="pres">
      <dgm:prSet presAssocID="{65B4F1F4-4640-46FF-BAB3-6A2DE71B37C6}" presName="root2" presStyleCnt="0"/>
      <dgm:spPr/>
    </dgm:pt>
    <dgm:pt modelId="{971ED94D-6C25-4C86-966F-72CF334757E2}" type="pres">
      <dgm:prSet presAssocID="{65B4F1F4-4640-46FF-BAB3-6A2DE71B37C6}" presName="LevelTwoTextNode" presStyleLbl="node2" presStyleIdx="0" presStyleCnt="3" custScaleX="282198" custScaleY="229032">
        <dgm:presLayoutVars>
          <dgm:chPref val="3"/>
        </dgm:presLayoutVars>
      </dgm:prSet>
      <dgm:spPr/>
    </dgm:pt>
    <dgm:pt modelId="{41E9DE31-5DC8-4FA3-9696-D03E92AC77BF}" type="pres">
      <dgm:prSet presAssocID="{65B4F1F4-4640-46FF-BAB3-6A2DE71B37C6}" presName="level3hierChild" presStyleCnt="0"/>
      <dgm:spPr/>
    </dgm:pt>
    <dgm:pt modelId="{34845A0D-9497-405C-AA11-9750DC963165}" type="pres">
      <dgm:prSet presAssocID="{BDE8EEB8-10F0-4C46-A179-3E20C5F1027C}" presName="conn2-1" presStyleLbl="parChTrans1D2" presStyleIdx="1" presStyleCnt="3"/>
      <dgm:spPr/>
    </dgm:pt>
    <dgm:pt modelId="{87AEDB27-5883-4225-A1E1-6AE619DCA4C2}" type="pres">
      <dgm:prSet presAssocID="{BDE8EEB8-10F0-4C46-A179-3E20C5F1027C}" presName="connTx" presStyleLbl="parChTrans1D2" presStyleIdx="1" presStyleCnt="3"/>
      <dgm:spPr/>
    </dgm:pt>
    <dgm:pt modelId="{FD128184-6ECD-44B5-A954-D8F8F771A714}" type="pres">
      <dgm:prSet presAssocID="{B08792B7-F213-46D3-97F2-A6550FA91772}" presName="root2" presStyleCnt="0"/>
      <dgm:spPr/>
    </dgm:pt>
    <dgm:pt modelId="{9FEE6FC2-9A03-4AAE-A3FE-AA3DB5959343}" type="pres">
      <dgm:prSet presAssocID="{B08792B7-F213-46D3-97F2-A6550FA91772}" presName="LevelTwoTextNode" presStyleLbl="node2" presStyleIdx="1" presStyleCnt="3" custScaleX="208080" custScaleY="186826">
        <dgm:presLayoutVars>
          <dgm:chPref val="3"/>
        </dgm:presLayoutVars>
      </dgm:prSet>
      <dgm:spPr/>
    </dgm:pt>
    <dgm:pt modelId="{AAD3E7A9-F0AC-4666-8FD2-FC4020D3F08C}" type="pres">
      <dgm:prSet presAssocID="{B08792B7-F213-46D3-97F2-A6550FA91772}" presName="level3hierChild" presStyleCnt="0"/>
      <dgm:spPr/>
    </dgm:pt>
    <dgm:pt modelId="{30E3160D-BBEE-4ABF-97C5-16CAD9FEE82E}" type="pres">
      <dgm:prSet presAssocID="{E3F6B7EB-8A91-48FC-B75A-B3F8162B0894}" presName="conn2-1" presStyleLbl="parChTrans1D3" presStyleIdx="0" presStyleCnt="3"/>
      <dgm:spPr/>
    </dgm:pt>
    <dgm:pt modelId="{0F8F31E4-E0C0-474D-82D5-70B92370F1DD}" type="pres">
      <dgm:prSet presAssocID="{E3F6B7EB-8A91-48FC-B75A-B3F8162B0894}" presName="connTx" presStyleLbl="parChTrans1D3" presStyleIdx="0" presStyleCnt="3"/>
      <dgm:spPr/>
    </dgm:pt>
    <dgm:pt modelId="{D7C31BED-CD74-495F-A2EE-34EAF404DFF2}" type="pres">
      <dgm:prSet presAssocID="{E873E939-0E05-404F-BBD0-CB191CEE3CBB}" presName="root2" presStyleCnt="0"/>
      <dgm:spPr/>
    </dgm:pt>
    <dgm:pt modelId="{5DC0647A-1BC7-4F76-A151-EA96531E5C0F}" type="pres">
      <dgm:prSet presAssocID="{E873E939-0E05-404F-BBD0-CB191CEE3CBB}" presName="LevelTwoTextNode" presStyleLbl="node3" presStyleIdx="0" presStyleCnt="3" custScaleX="226547">
        <dgm:presLayoutVars>
          <dgm:chPref val="3"/>
        </dgm:presLayoutVars>
      </dgm:prSet>
      <dgm:spPr/>
    </dgm:pt>
    <dgm:pt modelId="{CA8D8A45-E46F-4815-BF4C-F5998133657A}" type="pres">
      <dgm:prSet presAssocID="{E873E939-0E05-404F-BBD0-CB191CEE3CBB}" presName="level3hierChild" presStyleCnt="0"/>
      <dgm:spPr/>
    </dgm:pt>
    <dgm:pt modelId="{2E150D16-AE37-4426-8D0C-9EEC4C8222E6}" type="pres">
      <dgm:prSet presAssocID="{8ACB068B-08EF-45D9-BCC6-142F9E236332}" presName="conn2-1" presStyleLbl="parChTrans1D3" presStyleIdx="1" presStyleCnt="3"/>
      <dgm:spPr/>
    </dgm:pt>
    <dgm:pt modelId="{D9F8FED9-BA8F-4791-B169-8C0B50E7F745}" type="pres">
      <dgm:prSet presAssocID="{8ACB068B-08EF-45D9-BCC6-142F9E236332}" presName="connTx" presStyleLbl="parChTrans1D3" presStyleIdx="1" presStyleCnt="3"/>
      <dgm:spPr/>
    </dgm:pt>
    <dgm:pt modelId="{E2484421-1E71-4A92-8953-D5A49C189FA7}" type="pres">
      <dgm:prSet presAssocID="{9CE99754-A5DE-4EA1-B31D-0F214698FA14}" presName="root2" presStyleCnt="0"/>
      <dgm:spPr/>
    </dgm:pt>
    <dgm:pt modelId="{C7D4EB62-949D-4C95-814C-E6E6085BAAB8}" type="pres">
      <dgm:prSet presAssocID="{9CE99754-A5DE-4EA1-B31D-0F214698FA14}" presName="LevelTwoTextNode" presStyleLbl="node3" presStyleIdx="1" presStyleCnt="3" custScaleX="226547">
        <dgm:presLayoutVars>
          <dgm:chPref val="3"/>
        </dgm:presLayoutVars>
      </dgm:prSet>
      <dgm:spPr/>
    </dgm:pt>
    <dgm:pt modelId="{D0EA2436-AA9D-4D3A-8950-A8E4C5FC4202}" type="pres">
      <dgm:prSet presAssocID="{9CE99754-A5DE-4EA1-B31D-0F214698FA14}" presName="level3hierChild" presStyleCnt="0"/>
      <dgm:spPr/>
    </dgm:pt>
    <dgm:pt modelId="{C72238E9-A646-4B10-B7FC-233FDD36CBBF}" type="pres">
      <dgm:prSet presAssocID="{93682E6A-AD8A-4227-918B-B9B928ECD304}" presName="conn2-1" presStyleLbl="parChTrans1D3" presStyleIdx="2" presStyleCnt="3"/>
      <dgm:spPr/>
    </dgm:pt>
    <dgm:pt modelId="{959BDB1E-8AB4-42D0-ACAC-7FC6277EAF3A}" type="pres">
      <dgm:prSet presAssocID="{93682E6A-AD8A-4227-918B-B9B928ECD304}" presName="connTx" presStyleLbl="parChTrans1D3" presStyleIdx="2" presStyleCnt="3"/>
      <dgm:spPr/>
    </dgm:pt>
    <dgm:pt modelId="{46C71AEB-BFE0-4637-A458-C58D24C7DC13}" type="pres">
      <dgm:prSet presAssocID="{F37B7AD8-2CB7-4314-9F44-A746B78894EA}" presName="root2" presStyleCnt="0"/>
      <dgm:spPr/>
    </dgm:pt>
    <dgm:pt modelId="{63A7CB3E-91C8-48C3-AC71-2A9F592F7BF4}" type="pres">
      <dgm:prSet presAssocID="{F37B7AD8-2CB7-4314-9F44-A746B78894EA}" presName="LevelTwoTextNode" presStyleLbl="node3" presStyleIdx="2" presStyleCnt="3" custScaleX="226547">
        <dgm:presLayoutVars>
          <dgm:chPref val="3"/>
        </dgm:presLayoutVars>
      </dgm:prSet>
      <dgm:spPr/>
    </dgm:pt>
    <dgm:pt modelId="{73E04164-49F3-4706-954A-BFD4CBA05B35}" type="pres">
      <dgm:prSet presAssocID="{F37B7AD8-2CB7-4314-9F44-A746B78894EA}" presName="level3hierChild" presStyleCnt="0"/>
      <dgm:spPr/>
    </dgm:pt>
    <dgm:pt modelId="{B5C0820A-2D45-4855-9C00-CEC6639E2974}" type="pres">
      <dgm:prSet presAssocID="{2BF78985-5024-4270-8628-DF794DCA9A48}" presName="conn2-1" presStyleLbl="parChTrans1D4" presStyleIdx="0" presStyleCnt="2"/>
      <dgm:spPr/>
    </dgm:pt>
    <dgm:pt modelId="{6F574CE5-605C-42A5-AFD0-FE0DFA586F68}" type="pres">
      <dgm:prSet presAssocID="{2BF78985-5024-4270-8628-DF794DCA9A48}" presName="connTx" presStyleLbl="parChTrans1D4" presStyleIdx="0" presStyleCnt="2"/>
      <dgm:spPr/>
    </dgm:pt>
    <dgm:pt modelId="{775B8C20-2DFC-4A57-822E-8FC6C435AC73}" type="pres">
      <dgm:prSet presAssocID="{FF3378DB-1B87-4FF4-8CDE-86CDAA1AF83F}" presName="root2" presStyleCnt="0"/>
      <dgm:spPr/>
    </dgm:pt>
    <dgm:pt modelId="{65B1B4CE-1235-4BC9-9070-BEAEA92E1300}" type="pres">
      <dgm:prSet presAssocID="{FF3378DB-1B87-4FF4-8CDE-86CDAA1AF83F}" presName="LevelTwoTextNode" presStyleLbl="node4" presStyleIdx="0" presStyleCnt="2" custScaleX="226547" custScaleY="209342">
        <dgm:presLayoutVars>
          <dgm:chPref val="3"/>
        </dgm:presLayoutVars>
      </dgm:prSet>
      <dgm:spPr/>
    </dgm:pt>
    <dgm:pt modelId="{9AB704C4-55AB-4DAD-A6D1-7BB4C4BBBBB0}" type="pres">
      <dgm:prSet presAssocID="{FF3378DB-1B87-4FF4-8CDE-86CDAA1AF83F}" presName="level3hierChild" presStyleCnt="0"/>
      <dgm:spPr/>
    </dgm:pt>
    <dgm:pt modelId="{FB4FD013-A473-450F-B3F5-905A8A4406FD}" type="pres">
      <dgm:prSet presAssocID="{ACE018B5-47E1-49E0-9716-8A7F48E14E50}" presName="conn2-1" presStyleLbl="parChTrans1D4" presStyleIdx="1" presStyleCnt="2"/>
      <dgm:spPr/>
    </dgm:pt>
    <dgm:pt modelId="{D0642D42-1053-4C39-AAB8-E6D8A9CDE954}" type="pres">
      <dgm:prSet presAssocID="{ACE018B5-47E1-49E0-9716-8A7F48E14E50}" presName="connTx" presStyleLbl="parChTrans1D4" presStyleIdx="1" presStyleCnt="2"/>
      <dgm:spPr/>
    </dgm:pt>
    <dgm:pt modelId="{FEB9FD3D-C259-4036-BA6D-3786ABFB68D7}" type="pres">
      <dgm:prSet presAssocID="{08417F4B-2C97-46DC-B661-493965EFA323}" presName="root2" presStyleCnt="0"/>
      <dgm:spPr/>
    </dgm:pt>
    <dgm:pt modelId="{87BDFB30-171C-4687-AF5A-0DECF3A7BFEB}" type="pres">
      <dgm:prSet presAssocID="{08417F4B-2C97-46DC-B661-493965EFA323}" presName="LevelTwoTextNode" presStyleLbl="node4" presStyleIdx="1" presStyleCnt="2" custScaleX="226547" custScaleY="209342">
        <dgm:presLayoutVars>
          <dgm:chPref val="3"/>
        </dgm:presLayoutVars>
      </dgm:prSet>
      <dgm:spPr/>
    </dgm:pt>
    <dgm:pt modelId="{52EF4EC4-F9DD-49DA-A398-2F3CFBE5F669}" type="pres">
      <dgm:prSet presAssocID="{08417F4B-2C97-46DC-B661-493965EFA323}" presName="level3hierChild" presStyleCnt="0"/>
      <dgm:spPr/>
    </dgm:pt>
    <dgm:pt modelId="{D53B45A7-3ADB-46D4-9056-4F052D0AB852}" type="pres">
      <dgm:prSet presAssocID="{95102562-F87F-4D99-A495-DA992D3F611C}" presName="conn2-1" presStyleLbl="parChTrans1D2" presStyleIdx="2" presStyleCnt="3"/>
      <dgm:spPr/>
    </dgm:pt>
    <dgm:pt modelId="{91C578E2-5EB7-426F-9E86-450144412696}" type="pres">
      <dgm:prSet presAssocID="{95102562-F87F-4D99-A495-DA992D3F611C}" presName="connTx" presStyleLbl="parChTrans1D2" presStyleIdx="2" presStyleCnt="3"/>
      <dgm:spPr/>
    </dgm:pt>
    <dgm:pt modelId="{31F8B460-5157-41E1-AAD2-3474B13991C5}" type="pres">
      <dgm:prSet presAssocID="{3E40BBCD-44EF-4C74-8FDE-F1EFE1AE6CEA}" presName="root2" presStyleCnt="0"/>
      <dgm:spPr/>
    </dgm:pt>
    <dgm:pt modelId="{0531E08A-83B4-41AD-8DC3-0C0CCC0BA78A}" type="pres">
      <dgm:prSet presAssocID="{3E40BBCD-44EF-4C74-8FDE-F1EFE1AE6CEA}" presName="LevelTwoTextNode" presStyleLbl="node2" presStyleIdx="2" presStyleCnt="3" custScaleX="90708">
        <dgm:presLayoutVars>
          <dgm:chPref val="3"/>
        </dgm:presLayoutVars>
      </dgm:prSet>
      <dgm:spPr/>
    </dgm:pt>
    <dgm:pt modelId="{DE7A89FD-7965-4202-BDE2-10D76F462BBE}" type="pres">
      <dgm:prSet presAssocID="{3E40BBCD-44EF-4C74-8FDE-F1EFE1AE6CEA}" presName="level3hierChild" presStyleCnt="0"/>
      <dgm:spPr/>
    </dgm:pt>
  </dgm:ptLst>
  <dgm:cxnLst>
    <dgm:cxn modelId="{E182AC54-41FB-45AE-A7F3-C794605EDD1A}" type="presOf" srcId="{8ACB068B-08EF-45D9-BCC6-142F9E236332}" destId="{2E150D16-AE37-4426-8D0C-9EEC4C8222E6}" srcOrd="0" destOrd="0" presId="urn:microsoft.com/office/officeart/2005/8/layout/hierarchy2"/>
    <dgm:cxn modelId="{19D91000-891D-47C3-8500-FC90A82A0793}" srcId="{B08792B7-F213-46D3-97F2-A6550FA91772}" destId="{E873E939-0E05-404F-BBD0-CB191CEE3CBB}" srcOrd="0" destOrd="0" parTransId="{E3F6B7EB-8A91-48FC-B75A-B3F8162B0894}" sibTransId="{82BD713F-C772-45ED-8FC6-EBE7FBE343CA}"/>
    <dgm:cxn modelId="{6DE1B41C-ACC1-43D2-939F-75CDE3664192}" type="presOf" srcId="{08417F4B-2C97-46DC-B661-493965EFA323}" destId="{87BDFB30-171C-4687-AF5A-0DECF3A7BFEB}" srcOrd="0" destOrd="0" presId="urn:microsoft.com/office/officeart/2005/8/layout/hierarchy2"/>
    <dgm:cxn modelId="{CBF172BE-8269-403E-9D29-BBB3CC716DD2}" type="presOf" srcId="{65B4F1F4-4640-46FF-BAB3-6A2DE71B37C6}" destId="{971ED94D-6C25-4C86-966F-72CF334757E2}" srcOrd="0" destOrd="0" presId="urn:microsoft.com/office/officeart/2005/8/layout/hierarchy2"/>
    <dgm:cxn modelId="{C50D7D53-6D64-4616-AEAC-E3C1856A3247}" type="presOf" srcId="{B08792B7-F213-46D3-97F2-A6550FA91772}" destId="{9FEE6FC2-9A03-4AAE-A3FE-AA3DB5959343}" srcOrd="0" destOrd="0" presId="urn:microsoft.com/office/officeart/2005/8/layout/hierarchy2"/>
    <dgm:cxn modelId="{64B76C4E-A7C4-4268-B8AC-E989721E7567}" type="presOf" srcId="{3E40BBCD-44EF-4C74-8FDE-F1EFE1AE6CEA}" destId="{0531E08A-83B4-41AD-8DC3-0C0CCC0BA78A}" srcOrd="0" destOrd="0" presId="urn:microsoft.com/office/officeart/2005/8/layout/hierarchy2"/>
    <dgm:cxn modelId="{2FA3DEA2-18E6-4605-A6EE-579E6926FB58}" type="presOf" srcId="{F37B7AD8-2CB7-4314-9F44-A746B78894EA}" destId="{63A7CB3E-91C8-48C3-AC71-2A9F592F7BF4}" srcOrd="0" destOrd="0" presId="urn:microsoft.com/office/officeart/2005/8/layout/hierarchy2"/>
    <dgm:cxn modelId="{9B45517A-2A18-47DA-8391-28F40325CA72}" type="presOf" srcId="{95102562-F87F-4D99-A495-DA992D3F611C}" destId="{91C578E2-5EB7-426F-9E86-450144412696}" srcOrd="1" destOrd="0" presId="urn:microsoft.com/office/officeart/2005/8/layout/hierarchy2"/>
    <dgm:cxn modelId="{D78B95BC-5835-484A-B347-F6B72A499C77}" type="presOf" srcId="{93682E6A-AD8A-4227-918B-B9B928ECD304}" destId="{959BDB1E-8AB4-42D0-ACAC-7FC6277EAF3A}" srcOrd="1" destOrd="0" presId="urn:microsoft.com/office/officeart/2005/8/layout/hierarchy2"/>
    <dgm:cxn modelId="{A91BBB84-012C-4184-B0F4-62B53BBE0549}" srcId="{B08792B7-F213-46D3-97F2-A6550FA91772}" destId="{F37B7AD8-2CB7-4314-9F44-A746B78894EA}" srcOrd="2" destOrd="0" parTransId="{93682E6A-AD8A-4227-918B-B9B928ECD304}" sibTransId="{FFF5B194-1D1A-42D8-B0A2-C7703252140E}"/>
    <dgm:cxn modelId="{B7570CD7-FCB1-41D1-A689-61E0FA914548}" type="presOf" srcId="{2BF78985-5024-4270-8628-DF794DCA9A48}" destId="{B5C0820A-2D45-4855-9C00-CEC6639E2974}" srcOrd="0" destOrd="0" presId="urn:microsoft.com/office/officeart/2005/8/layout/hierarchy2"/>
    <dgm:cxn modelId="{79AB053D-E5D9-481F-A3AF-2E7AB4299E76}" type="presOf" srcId="{11A20696-B86C-43CA-BB14-B2C63FAB49D5}" destId="{15641FB4-05AE-4CD3-989A-760F6C075DEC}" srcOrd="1" destOrd="0" presId="urn:microsoft.com/office/officeart/2005/8/layout/hierarchy2"/>
    <dgm:cxn modelId="{D962F3E8-2398-4E89-B9F6-2B1A0C0B42A3}" type="presOf" srcId="{E873E939-0E05-404F-BBD0-CB191CEE3CBB}" destId="{5DC0647A-1BC7-4F76-A151-EA96531E5C0F}" srcOrd="0" destOrd="0" presId="urn:microsoft.com/office/officeart/2005/8/layout/hierarchy2"/>
    <dgm:cxn modelId="{EB65C8F0-7F0E-4AD1-9190-8C841DBAFE92}" srcId="{F37B7AD8-2CB7-4314-9F44-A746B78894EA}" destId="{08417F4B-2C97-46DC-B661-493965EFA323}" srcOrd="1" destOrd="0" parTransId="{ACE018B5-47E1-49E0-9716-8A7F48E14E50}" sibTransId="{6FBF8D4E-7FE0-4668-82CF-AF236FAF7138}"/>
    <dgm:cxn modelId="{FFBD2081-1A6D-49A3-988C-4AE235A1C205}" srcId="{4F79357F-6F38-4056-A6C8-F13472FFC9D9}" destId="{3E40BBCD-44EF-4C74-8FDE-F1EFE1AE6CEA}" srcOrd="2" destOrd="0" parTransId="{95102562-F87F-4D99-A495-DA992D3F611C}" sibTransId="{E7780C84-4D62-476B-A9E5-5E47348CFF4B}"/>
    <dgm:cxn modelId="{E2C0E37C-BB9A-4651-8E00-2D7760E24520}" type="presOf" srcId="{BDE8EEB8-10F0-4C46-A179-3E20C5F1027C}" destId="{34845A0D-9497-405C-AA11-9750DC963165}" srcOrd="0" destOrd="0" presId="urn:microsoft.com/office/officeart/2005/8/layout/hierarchy2"/>
    <dgm:cxn modelId="{A6F380CD-1F4E-410C-AE60-78D1ABA01238}" srcId="{F37B7AD8-2CB7-4314-9F44-A746B78894EA}" destId="{FF3378DB-1B87-4FF4-8CDE-86CDAA1AF83F}" srcOrd="0" destOrd="0" parTransId="{2BF78985-5024-4270-8628-DF794DCA9A48}" sibTransId="{C2C5A3A8-3701-44B2-885B-5533663F623F}"/>
    <dgm:cxn modelId="{94A89E03-639A-4C26-92A2-24A053E853B2}" type="presOf" srcId="{FF3378DB-1B87-4FF4-8CDE-86CDAA1AF83F}" destId="{65B1B4CE-1235-4BC9-9070-BEAEA92E1300}" srcOrd="0" destOrd="0" presId="urn:microsoft.com/office/officeart/2005/8/layout/hierarchy2"/>
    <dgm:cxn modelId="{601D29CC-A95C-45E8-8265-3E2DCACEDBA0}" type="presOf" srcId="{BDE8EEB8-10F0-4C46-A179-3E20C5F1027C}" destId="{87AEDB27-5883-4225-A1E1-6AE619DCA4C2}" srcOrd="1" destOrd="0" presId="urn:microsoft.com/office/officeart/2005/8/layout/hierarchy2"/>
    <dgm:cxn modelId="{8B119BF9-A839-4953-8D20-5B34C42BFB60}" type="presOf" srcId="{9782C19C-147D-422E-99BE-478291E73A01}" destId="{9258DB3D-CE68-4564-8F6B-D5AC63F1CE74}" srcOrd="0" destOrd="0" presId="urn:microsoft.com/office/officeart/2005/8/layout/hierarchy2"/>
    <dgm:cxn modelId="{25B8532A-0A9A-4525-B6CC-3407DAA46610}" type="presOf" srcId="{ACE018B5-47E1-49E0-9716-8A7F48E14E50}" destId="{FB4FD013-A473-450F-B3F5-905A8A4406FD}" srcOrd="0" destOrd="0" presId="urn:microsoft.com/office/officeart/2005/8/layout/hierarchy2"/>
    <dgm:cxn modelId="{D20C03F1-B758-4ED3-BB9E-7905A006E2BA}" type="presOf" srcId="{93682E6A-AD8A-4227-918B-B9B928ECD304}" destId="{C72238E9-A646-4B10-B7FC-233FDD36CBBF}" srcOrd="0" destOrd="0" presId="urn:microsoft.com/office/officeart/2005/8/layout/hierarchy2"/>
    <dgm:cxn modelId="{9418B1B2-DF22-4D96-8010-AD2411E3B503}" type="presOf" srcId="{2BF78985-5024-4270-8628-DF794DCA9A48}" destId="{6F574CE5-605C-42A5-AFD0-FE0DFA586F68}" srcOrd="1" destOrd="0" presId="urn:microsoft.com/office/officeart/2005/8/layout/hierarchy2"/>
    <dgm:cxn modelId="{9655B0AD-881B-4287-8F81-D97FD92A8CCD}" type="presOf" srcId="{4F79357F-6F38-4056-A6C8-F13472FFC9D9}" destId="{66D795CB-6B7C-4E1B-83B5-0CBEA67357C8}" srcOrd="0" destOrd="0" presId="urn:microsoft.com/office/officeart/2005/8/layout/hierarchy2"/>
    <dgm:cxn modelId="{3980CD42-C8EE-444D-8330-14D5A9380712}" srcId="{4F79357F-6F38-4056-A6C8-F13472FFC9D9}" destId="{B08792B7-F213-46D3-97F2-A6550FA91772}" srcOrd="1" destOrd="0" parTransId="{BDE8EEB8-10F0-4C46-A179-3E20C5F1027C}" sibTransId="{B6D99EA9-50CF-4470-860A-A98E1CC9C59E}"/>
    <dgm:cxn modelId="{9D39495B-FDC4-4219-A29D-1D1CD1A3E2E4}" type="presOf" srcId="{8ACB068B-08EF-45D9-BCC6-142F9E236332}" destId="{D9F8FED9-BA8F-4791-B169-8C0B50E7F745}" srcOrd="1" destOrd="0" presId="urn:microsoft.com/office/officeart/2005/8/layout/hierarchy2"/>
    <dgm:cxn modelId="{7BA96099-08FF-4A22-9589-768486FD7FC5}" type="presOf" srcId="{11A20696-B86C-43CA-BB14-B2C63FAB49D5}" destId="{935482D8-F9E5-426C-ACFE-7DE35A0A28AA}" srcOrd="0" destOrd="0" presId="urn:microsoft.com/office/officeart/2005/8/layout/hierarchy2"/>
    <dgm:cxn modelId="{D1BEF453-8B1E-4915-B4BE-A37BA1E76990}" type="presOf" srcId="{95102562-F87F-4D99-A495-DA992D3F611C}" destId="{D53B45A7-3ADB-46D4-9056-4F052D0AB852}" srcOrd="0" destOrd="0" presId="urn:microsoft.com/office/officeart/2005/8/layout/hierarchy2"/>
    <dgm:cxn modelId="{B6633146-887D-4389-8C71-71623FBAC7E6}" type="presOf" srcId="{E3F6B7EB-8A91-48FC-B75A-B3F8162B0894}" destId="{0F8F31E4-E0C0-474D-82D5-70B92370F1DD}" srcOrd="1" destOrd="0" presId="urn:microsoft.com/office/officeart/2005/8/layout/hierarchy2"/>
    <dgm:cxn modelId="{1C6083F1-1895-423C-A910-44A21E88EC19}" srcId="{9782C19C-147D-422E-99BE-478291E73A01}" destId="{4F79357F-6F38-4056-A6C8-F13472FFC9D9}" srcOrd="0" destOrd="0" parTransId="{9AD7FA36-2D9F-4E20-88BD-92D85D9A5D88}" sibTransId="{6A8ECFBE-DA58-462C-BBC9-A326AEB43FA6}"/>
    <dgm:cxn modelId="{A0D2F4F0-5791-4B74-A33F-68D58B6F6D17}" srcId="{B08792B7-F213-46D3-97F2-A6550FA91772}" destId="{9CE99754-A5DE-4EA1-B31D-0F214698FA14}" srcOrd="1" destOrd="0" parTransId="{8ACB068B-08EF-45D9-BCC6-142F9E236332}" sibTransId="{91300288-9FB6-41EF-9B95-6428CCFCB9D1}"/>
    <dgm:cxn modelId="{79067DE8-3440-4B5B-9BB4-76E74F7A1B53}" type="presOf" srcId="{9CE99754-A5DE-4EA1-B31D-0F214698FA14}" destId="{C7D4EB62-949D-4C95-814C-E6E6085BAAB8}" srcOrd="0" destOrd="0" presId="urn:microsoft.com/office/officeart/2005/8/layout/hierarchy2"/>
    <dgm:cxn modelId="{6A4F0782-306A-4F70-86C9-BBD4003B72D3}" srcId="{4F79357F-6F38-4056-A6C8-F13472FFC9D9}" destId="{65B4F1F4-4640-46FF-BAB3-6A2DE71B37C6}" srcOrd="0" destOrd="0" parTransId="{11A20696-B86C-43CA-BB14-B2C63FAB49D5}" sibTransId="{629F48D4-7622-44F2-8383-3A10E684EE0A}"/>
    <dgm:cxn modelId="{65B84637-4391-4500-8D6B-097B91BC613B}" type="presOf" srcId="{E3F6B7EB-8A91-48FC-B75A-B3F8162B0894}" destId="{30E3160D-BBEE-4ABF-97C5-16CAD9FEE82E}" srcOrd="0" destOrd="0" presId="urn:microsoft.com/office/officeart/2005/8/layout/hierarchy2"/>
    <dgm:cxn modelId="{37193F9B-FC36-4A86-91DD-969254FB2ADE}" type="presOf" srcId="{ACE018B5-47E1-49E0-9716-8A7F48E14E50}" destId="{D0642D42-1053-4C39-AAB8-E6D8A9CDE954}" srcOrd="1" destOrd="0" presId="urn:microsoft.com/office/officeart/2005/8/layout/hierarchy2"/>
    <dgm:cxn modelId="{17E16147-2618-4018-A5D7-395D3F9B17C1}" type="presParOf" srcId="{9258DB3D-CE68-4564-8F6B-D5AC63F1CE74}" destId="{5B5A80D7-CADE-4D5C-AF67-E0EEC0A0B26C}" srcOrd="0" destOrd="0" presId="urn:microsoft.com/office/officeart/2005/8/layout/hierarchy2"/>
    <dgm:cxn modelId="{520E7382-A1F8-4BD6-AE1D-FF9CE0CA1BFB}" type="presParOf" srcId="{5B5A80D7-CADE-4D5C-AF67-E0EEC0A0B26C}" destId="{66D795CB-6B7C-4E1B-83B5-0CBEA67357C8}" srcOrd="0" destOrd="0" presId="urn:microsoft.com/office/officeart/2005/8/layout/hierarchy2"/>
    <dgm:cxn modelId="{D21EF2CB-1440-4B63-841D-97A84A758634}" type="presParOf" srcId="{5B5A80D7-CADE-4D5C-AF67-E0EEC0A0B26C}" destId="{8AD32B54-5E4E-43B6-A03E-DD056F252A92}" srcOrd="1" destOrd="0" presId="urn:microsoft.com/office/officeart/2005/8/layout/hierarchy2"/>
    <dgm:cxn modelId="{5640840F-DDE8-4AB0-BFDA-617B3428E94F}" type="presParOf" srcId="{8AD32B54-5E4E-43B6-A03E-DD056F252A92}" destId="{935482D8-F9E5-426C-ACFE-7DE35A0A28AA}" srcOrd="0" destOrd="0" presId="urn:microsoft.com/office/officeart/2005/8/layout/hierarchy2"/>
    <dgm:cxn modelId="{A21FDF0B-62BA-4DA8-BAF2-D5EA3EB73D90}" type="presParOf" srcId="{935482D8-F9E5-426C-ACFE-7DE35A0A28AA}" destId="{15641FB4-05AE-4CD3-989A-760F6C075DEC}" srcOrd="0" destOrd="0" presId="urn:microsoft.com/office/officeart/2005/8/layout/hierarchy2"/>
    <dgm:cxn modelId="{FE3C584B-0745-4666-BB1D-AF871DCDE300}" type="presParOf" srcId="{8AD32B54-5E4E-43B6-A03E-DD056F252A92}" destId="{B9F047B1-B538-4334-8838-E9B0E18E81C7}" srcOrd="1" destOrd="0" presId="urn:microsoft.com/office/officeart/2005/8/layout/hierarchy2"/>
    <dgm:cxn modelId="{8012C452-138B-46FF-B996-3A29753A0B1E}" type="presParOf" srcId="{B9F047B1-B538-4334-8838-E9B0E18E81C7}" destId="{971ED94D-6C25-4C86-966F-72CF334757E2}" srcOrd="0" destOrd="0" presId="urn:microsoft.com/office/officeart/2005/8/layout/hierarchy2"/>
    <dgm:cxn modelId="{BC99F625-70D3-4F04-9FC0-BFDBA060D964}" type="presParOf" srcId="{B9F047B1-B538-4334-8838-E9B0E18E81C7}" destId="{41E9DE31-5DC8-4FA3-9696-D03E92AC77BF}" srcOrd="1" destOrd="0" presId="urn:microsoft.com/office/officeart/2005/8/layout/hierarchy2"/>
    <dgm:cxn modelId="{F7AC83D0-7CDE-45DF-816F-FF2A711223EA}" type="presParOf" srcId="{8AD32B54-5E4E-43B6-A03E-DD056F252A92}" destId="{34845A0D-9497-405C-AA11-9750DC963165}" srcOrd="2" destOrd="0" presId="urn:microsoft.com/office/officeart/2005/8/layout/hierarchy2"/>
    <dgm:cxn modelId="{C21F4103-133B-4FC2-A70B-3690D33D775E}" type="presParOf" srcId="{34845A0D-9497-405C-AA11-9750DC963165}" destId="{87AEDB27-5883-4225-A1E1-6AE619DCA4C2}" srcOrd="0" destOrd="0" presId="urn:microsoft.com/office/officeart/2005/8/layout/hierarchy2"/>
    <dgm:cxn modelId="{1F0EC486-4FDB-4777-B0D6-AD396FFC4C55}" type="presParOf" srcId="{8AD32B54-5E4E-43B6-A03E-DD056F252A92}" destId="{FD128184-6ECD-44B5-A954-D8F8F771A714}" srcOrd="3" destOrd="0" presId="urn:microsoft.com/office/officeart/2005/8/layout/hierarchy2"/>
    <dgm:cxn modelId="{287F6FEB-CADC-49F8-A237-76A68DFFFCE1}" type="presParOf" srcId="{FD128184-6ECD-44B5-A954-D8F8F771A714}" destId="{9FEE6FC2-9A03-4AAE-A3FE-AA3DB5959343}" srcOrd="0" destOrd="0" presId="urn:microsoft.com/office/officeart/2005/8/layout/hierarchy2"/>
    <dgm:cxn modelId="{4379C6B7-41A3-4ADC-936E-E1335DAC03EE}" type="presParOf" srcId="{FD128184-6ECD-44B5-A954-D8F8F771A714}" destId="{AAD3E7A9-F0AC-4666-8FD2-FC4020D3F08C}" srcOrd="1" destOrd="0" presId="urn:microsoft.com/office/officeart/2005/8/layout/hierarchy2"/>
    <dgm:cxn modelId="{EB1DF2AF-648A-4F7A-9542-A18BF3FE3999}" type="presParOf" srcId="{AAD3E7A9-F0AC-4666-8FD2-FC4020D3F08C}" destId="{30E3160D-BBEE-4ABF-97C5-16CAD9FEE82E}" srcOrd="0" destOrd="0" presId="urn:microsoft.com/office/officeart/2005/8/layout/hierarchy2"/>
    <dgm:cxn modelId="{8AFF0608-ECD6-4C44-9B2E-D18F07DBC4B1}" type="presParOf" srcId="{30E3160D-BBEE-4ABF-97C5-16CAD9FEE82E}" destId="{0F8F31E4-E0C0-474D-82D5-70B92370F1DD}" srcOrd="0" destOrd="0" presId="urn:microsoft.com/office/officeart/2005/8/layout/hierarchy2"/>
    <dgm:cxn modelId="{3DC8B5D5-6C35-4136-AED7-7A465FCC0780}" type="presParOf" srcId="{AAD3E7A9-F0AC-4666-8FD2-FC4020D3F08C}" destId="{D7C31BED-CD74-495F-A2EE-34EAF404DFF2}" srcOrd="1" destOrd="0" presId="urn:microsoft.com/office/officeart/2005/8/layout/hierarchy2"/>
    <dgm:cxn modelId="{E422BF3D-B589-4119-AF9A-C5280B27E8D3}" type="presParOf" srcId="{D7C31BED-CD74-495F-A2EE-34EAF404DFF2}" destId="{5DC0647A-1BC7-4F76-A151-EA96531E5C0F}" srcOrd="0" destOrd="0" presId="urn:microsoft.com/office/officeart/2005/8/layout/hierarchy2"/>
    <dgm:cxn modelId="{C6120ED6-17A9-486A-8152-408F849CF34C}" type="presParOf" srcId="{D7C31BED-CD74-495F-A2EE-34EAF404DFF2}" destId="{CA8D8A45-E46F-4815-BF4C-F5998133657A}" srcOrd="1" destOrd="0" presId="urn:microsoft.com/office/officeart/2005/8/layout/hierarchy2"/>
    <dgm:cxn modelId="{E2D4283D-79FC-4996-9CE2-A4288FFFD2AD}" type="presParOf" srcId="{AAD3E7A9-F0AC-4666-8FD2-FC4020D3F08C}" destId="{2E150D16-AE37-4426-8D0C-9EEC4C8222E6}" srcOrd="2" destOrd="0" presId="urn:microsoft.com/office/officeart/2005/8/layout/hierarchy2"/>
    <dgm:cxn modelId="{BBD061B0-63A4-49D6-8BFC-119A14187FC0}" type="presParOf" srcId="{2E150D16-AE37-4426-8D0C-9EEC4C8222E6}" destId="{D9F8FED9-BA8F-4791-B169-8C0B50E7F745}" srcOrd="0" destOrd="0" presId="urn:microsoft.com/office/officeart/2005/8/layout/hierarchy2"/>
    <dgm:cxn modelId="{C223033F-2473-450A-AEF5-B192D3A0E254}" type="presParOf" srcId="{AAD3E7A9-F0AC-4666-8FD2-FC4020D3F08C}" destId="{E2484421-1E71-4A92-8953-D5A49C189FA7}" srcOrd="3" destOrd="0" presId="urn:microsoft.com/office/officeart/2005/8/layout/hierarchy2"/>
    <dgm:cxn modelId="{2A535845-65C2-45AA-87F4-FED55C23C35E}" type="presParOf" srcId="{E2484421-1E71-4A92-8953-D5A49C189FA7}" destId="{C7D4EB62-949D-4C95-814C-E6E6085BAAB8}" srcOrd="0" destOrd="0" presId="urn:microsoft.com/office/officeart/2005/8/layout/hierarchy2"/>
    <dgm:cxn modelId="{32C27D0A-2252-4E23-A257-37BAB32AF2CA}" type="presParOf" srcId="{E2484421-1E71-4A92-8953-D5A49C189FA7}" destId="{D0EA2436-AA9D-4D3A-8950-A8E4C5FC4202}" srcOrd="1" destOrd="0" presId="urn:microsoft.com/office/officeart/2005/8/layout/hierarchy2"/>
    <dgm:cxn modelId="{6887F648-FA7E-4D68-BB18-2DDC079305F1}" type="presParOf" srcId="{AAD3E7A9-F0AC-4666-8FD2-FC4020D3F08C}" destId="{C72238E9-A646-4B10-B7FC-233FDD36CBBF}" srcOrd="4" destOrd="0" presId="urn:microsoft.com/office/officeart/2005/8/layout/hierarchy2"/>
    <dgm:cxn modelId="{583C1F97-2199-4C57-A490-536B2159919D}" type="presParOf" srcId="{C72238E9-A646-4B10-B7FC-233FDD36CBBF}" destId="{959BDB1E-8AB4-42D0-ACAC-7FC6277EAF3A}" srcOrd="0" destOrd="0" presId="urn:microsoft.com/office/officeart/2005/8/layout/hierarchy2"/>
    <dgm:cxn modelId="{F529B7CE-F788-4496-9A72-3F6563515004}" type="presParOf" srcId="{AAD3E7A9-F0AC-4666-8FD2-FC4020D3F08C}" destId="{46C71AEB-BFE0-4637-A458-C58D24C7DC13}" srcOrd="5" destOrd="0" presId="urn:microsoft.com/office/officeart/2005/8/layout/hierarchy2"/>
    <dgm:cxn modelId="{380B4CD0-4F11-4A9D-A6D8-7107DBA02AF9}" type="presParOf" srcId="{46C71AEB-BFE0-4637-A458-C58D24C7DC13}" destId="{63A7CB3E-91C8-48C3-AC71-2A9F592F7BF4}" srcOrd="0" destOrd="0" presId="urn:microsoft.com/office/officeart/2005/8/layout/hierarchy2"/>
    <dgm:cxn modelId="{DE89BCA3-A94A-42EC-9463-393481BD0AF5}" type="presParOf" srcId="{46C71AEB-BFE0-4637-A458-C58D24C7DC13}" destId="{73E04164-49F3-4706-954A-BFD4CBA05B35}" srcOrd="1" destOrd="0" presId="urn:microsoft.com/office/officeart/2005/8/layout/hierarchy2"/>
    <dgm:cxn modelId="{75E12737-C3F4-48E9-B9A9-3EF7CA7FA77A}" type="presParOf" srcId="{73E04164-49F3-4706-954A-BFD4CBA05B35}" destId="{B5C0820A-2D45-4855-9C00-CEC6639E2974}" srcOrd="0" destOrd="0" presId="urn:microsoft.com/office/officeart/2005/8/layout/hierarchy2"/>
    <dgm:cxn modelId="{EAF37880-883C-4A01-A8E1-AF17E76A929D}" type="presParOf" srcId="{B5C0820A-2D45-4855-9C00-CEC6639E2974}" destId="{6F574CE5-605C-42A5-AFD0-FE0DFA586F68}" srcOrd="0" destOrd="0" presId="urn:microsoft.com/office/officeart/2005/8/layout/hierarchy2"/>
    <dgm:cxn modelId="{F65FBF31-720C-4809-9C71-A7681EB95DD9}" type="presParOf" srcId="{73E04164-49F3-4706-954A-BFD4CBA05B35}" destId="{775B8C20-2DFC-4A57-822E-8FC6C435AC73}" srcOrd="1" destOrd="0" presId="urn:microsoft.com/office/officeart/2005/8/layout/hierarchy2"/>
    <dgm:cxn modelId="{D612BA0E-CB02-4E17-81BC-7C8FA61B097F}" type="presParOf" srcId="{775B8C20-2DFC-4A57-822E-8FC6C435AC73}" destId="{65B1B4CE-1235-4BC9-9070-BEAEA92E1300}" srcOrd="0" destOrd="0" presId="urn:microsoft.com/office/officeart/2005/8/layout/hierarchy2"/>
    <dgm:cxn modelId="{61FD6990-1D0B-4964-B2C1-15342458BE56}" type="presParOf" srcId="{775B8C20-2DFC-4A57-822E-8FC6C435AC73}" destId="{9AB704C4-55AB-4DAD-A6D1-7BB4C4BBBBB0}" srcOrd="1" destOrd="0" presId="urn:microsoft.com/office/officeart/2005/8/layout/hierarchy2"/>
    <dgm:cxn modelId="{434669D0-455C-4904-BC34-CEB41D0CC65C}" type="presParOf" srcId="{73E04164-49F3-4706-954A-BFD4CBA05B35}" destId="{FB4FD013-A473-450F-B3F5-905A8A4406FD}" srcOrd="2" destOrd="0" presId="urn:microsoft.com/office/officeart/2005/8/layout/hierarchy2"/>
    <dgm:cxn modelId="{EC4EAF88-DEF4-42FD-9A6C-9EA49E4C2224}" type="presParOf" srcId="{FB4FD013-A473-450F-B3F5-905A8A4406FD}" destId="{D0642D42-1053-4C39-AAB8-E6D8A9CDE954}" srcOrd="0" destOrd="0" presId="urn:microsoft.com/office/officeart/2005/8/layout/hierarchy2"/>
    <dgm:cxn modelId="{641AAA85-7610-443E-879E-447088C83BAC}" type="presParOf" srcId="{73E04164-49F3-4706-954A-BFD4CBA05B35}" destId="{FEB9FD3D-C259-4036-BA6D-3786ABFB68D7}" srcOrd="3" destOrd="0" presId="urn:microsoft.com/office/officeart/2005/8/layout/hierarchy2"/>
    <dgm:cxn modelId="{04FBD831-0E5C-4D99-AAB5-824E3D245A69}" type="presParOf" srcId="{FEB9FD3D-C259-4036-BA6D-3786ABFB68D7}" destId="{87BDFB30-171C-4687-AF5A-0DECF3A7BFEB}" srcOrd="0" destOrd="0" presId="urn:microsoft.com/office/officeart/2005/8/layout/hierarchy2"/>
    <dgm:cxn modelId="{48DA96B7-DD9B-4D5C-9976-F243B6BBDFD3}" type="presParOf" srcId="{FEB9FD3D-C259-4036-BA6D-3786ABFB68D7}" destId="{52EF4EC4-F9DD-49DA-A398-2F3CFBE5F669}" srcOrd="1" destOrd="0" presId="urn:microsoft.com/office/officeart/2005/8/layout/hierarchy2"/>
    <dgm:cxn modelId="{57F792A4-C889-4CC5-B18C-9B017B1DBB38}" type="presParOf" srcId="{8AD32B54-5E4E-43B6-A03E-DD056F252A92}" destId="{D53B45A7-3ADB-46D4-9056-4F052D0AB852}" srcOrd="4" destOrd="0" presId="urn:microsoft.com/office/officeart/2005/8/layout/hierarchy2"/>
    <dgm:cxn modelId="{15285026-95A9-4303-A3C7-243F4551552C}" type="presParOf" srcId="{D53B45A7-3ADB-46D4-9056-4F052D0AB852}" destId="{91C578E2-5EB7-426F-9E86-450144412696}" srcOrd="0" destOrd="0" presId="urn:microsoft.com/office/officeart/2005/8/layout/hierarchy2"/>
    <dgm:cxn modelId="{05B0F031-15A2-49C9-AD97-1BCF641C45B8}" type="presParOf" srcId="{8AD32B54-5E4E-43B6-A03E-DD056F252A92}" destId="{31F8B460-5157-41E1-AAD2-3474B13991C5}" srcOrd="5" destOrd="0" presId="urn:microsoft.com/office/officeart/2005/8/layout/hierarchy2"/>
    <dgm:cxn modelId="{B3ACDFD3-D069-4F86-B7C0-293523D08F36}" type="presParOf" srcId="{31F8B460-5157-41E1-AAD2-3474B13991C5}" destId="{0531E08A-83B4-41AD-8DC3-0C0CCC0BA78A}" srcOrd="0" destOrd="0" presId="urn:microsoft.com/office/officeart/2005/8/layout/hierarchy2"/>
    <dgm:cxn modelId="{5DFAA88B-8645-4044-B33D-7DFB0D5F21EA}" type="presParOf" srcId="{31F8B460-5157-41E1-AAD2-3474B13991C5}" destId="{DE7A89FD-7965-4202-BDE2-10D76F462BBE}"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EB9F839-E442-4592-9C02-8663DB505DA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57B028-79D0-4600-B8EF-778065D5A3FE}">
      <dgm:prSet phldrT="[Text]"/>
      <dgm:spPr/>
      <dgm:t>
        <a:bodyPr/>
        <a:lstStyle/>
        <a:p>
          <a:r>
            <a:rPr lang="en-US" dirty="0"/>
            <a:t>Avian influenza</a:t>
          </a:r>
        </a:p>
      </dgm:t>
    </dgm:pt>
    <dgm:pt modelId="{43E29724-6C89-41CE-BE3E-7C4767AAD397}" type="parTrans" cxnId="{FC0A5720-F3D3-485E-B546-87F805C6E98B}">
      <dgm:prSet/>
      <dgm:spPr/>
      <dgm:t>
        <a:bodyPr/>
        <a:lstStyle/>
        <a:p>
          <a:endParaRPr lang="en-US"/>
        </a:p>
      </dgm:t>
    </dgm:pt>
    <dgm:pt modelId="{CE1C5E83-D319-4C40-AA36-4CE69EFE100F}" type="sibTrans" cxnId="{FC0A5720-F3D3-485E-B546-87F805C6E98B}">
      <dgm:prSet/>
      <dgm:spPr/>
      <dgm:t>
        <a:bodyPr/>
        <a:lstStyle/>
        <a:p>
          <a:endParaRPr lang="en-US"/>
        </a:p>
      </dgm:t>
    </dgm:pt>
    <dgm:pt modelId="{698503EA-998D-424E-BE3C-D26E91FD684D}">
      <dgm:prSet phldrT="[Text]"/>
      <dgm:spPr/>
      <dgm:t>
        <a:bodyPr/>
        <a:lstStyle/>
        <a:p>
          <a:r>
            <a:rPr lang="en-US" dirty="0"/>
            <a:t>USA won, India wants time to implement</a:t>
          </a:r>
        </a:p>
      </dgm:t>
    </dgm:pt>
    <dgm:pt modelId="{EF9E8A04-4D46-4BE0-B864-0064B4DB7E2F}" type="parTrans" cxnId="{C2EA4B30-C338-4958-BAEF-0D3C7C9DBAB1}">
      <dgm:prSet/>
      <dgm:spPr/>
      <dgm:t>
        <a:bodyPr/>
        <a:lstStyle/>
        <a:p>
          <a:endParaRPr lang="en-US"/>
        </a:p>
      </dgm:t>
    </dgm:pt>
    <dgm:pt modelId="{928830DF-9781-4A4E-A825-48797E1EF7A1}" type="sibTrans" cxnId="{C2EA4B30-C338-4958-BAEF-0D3C7C9DBAB1}">
      <dgm:prSet/>
      <dgm:spPr/>
      <dgm:t>
        <a:bodyPr/>
        <a:lstStyle/>
        <a:p>
          <a:endParaRPr lang="en-US"/>
        </a:p>
      </dgm:t>
    </dgm:pt>
    <dgm:pt modelId="{A6C651D8-9519-4298-B957-0BC3503ED6C4}">
      <dgm:prSet phldrT="[Text]"/>
      <dgm:spPr/>
      <dgm:t>
        <a:bodyPr/>
        <a:lstStyle/>
        <a:p>
          <a:r>
            <a:rPr lang="en-US" dirty="0"/>
            <a:t>USA imposed CVD on Indian steel </a:t>
          </a:r>
        </a:p>
      </dgm:t>
    </dgm:pt>
    <dgm:pt modelId="{657061F9-1F1C-441B-A041-6EEB53E56770}" type="parTrans" cxnId="{5CDF7E93-8850-4C87-AAEF-02663D67724D}">
      <dgm:prSet/>
      <dgm:spPr/>
      <dgm:t>
        <a:bodyPr/>
        <a:lstStyle/>
        <a:p>
          <a:endParaRPr lang="en-US"/>
        </a:p>
      </dgm:t>
    </dgm:pt>
    <dgm:pt modelId="{081551EE-20B5-47FB-9681-3DDE750D111E}" type="sibTrans" cxnId="{5CDF7E93-8850-4C87-AAEF-02663D67724D}">
      <dgm:prSet/>
      <dgm:spPr/>
      <dgm:t>
        <a:bodyPr/>
        <a:lstStyle/>
        <a:p>
          <a:endParaRPr lang="en-US"/>
        </a:p>
      </dgm:t>
    </dgm:pt>
    <dgm:pt modelId="{2CB875BB-8F61-4C6D-A8FD-4ECB710FD781}">
      <dgm:prSet phldrT="[Text]"/>
      <dgm:spPr/>
      <dgm:t>
        <a:bodyPr/>
        <a:lstStyle/>
        <a:p>
          <a:r>
            <a:rPr lang="en-US" dirty="0"/>
            <a:t>India won, USA wants time to implement</a:t>
          </a:r>
        </a:p>
      </dgm:t>
    </dgm:pt>
    <dgm:pt modelId="{B58B4BEF-A66B-4248-B493-DFA3E426633F}" type="parTrans" cxnId="{55B11CBE-B594-4EFD-8204-79C9CE9FA97D}">
      <dgm:prSet/>
      <dgm:spPr/>
      <dgm:t>
        <a:bodyPr/>
        <a:lstStyle/>
        <a:p>
          <a:endParaRPr lang="en-US"/>
        </a:p>
      </dgm:t>
    </dgm:pt>
    <dgm:pt modelId="{B9835E22-EB41-4300-838A-4ACC22C6029C}" type="sibTrans" cxnId="{55B11CBE-B594-4EFD-8204-79C9CE9FA97D}">
      <dgm:prSet/>
      <dgm:spPr/>
      <dgm:t>
        <a:bodyPr/>
        <a:lstStyle/>
        <a:p>
          <a:endParaRPr lang="en-US"/>
        </a:p>
      </dgm:t>
    </dgm:pt>
    <dgm:pt modelId="{5AECC99B-9269-4E7A-9EFD-FB8F5EA00B77}">
      <dgm:prSet phldrT="[Text]"/>
      <dgm:spPr/>
      <dgm:t>
        <a:bodyPr/>
        <a:lstStyle/>
        <a:p>
          <a:r>
            <a:rPr lang="en-US" dirty="0"/>
            <a:t>Solar Subsidies @JN-Solar Mission Phase-1,2</a:t>
          </a:r>
        </a:p>
      </dgm:t>
    </dgm:pt>
    <dgm:pt modelId="{29258159-8C33-4C1D-821C-DDF9EE2608A0}" type="parTrans" cxnId="{785DF970-718A-4D75-88BD-A5C10B1E117C}">
      <dgm:prSet/>
      <dgm:spPr/>
      <dgm:t>
        <a:bodyPr/>
        <a:lstStyle/>
        <a:p>
          <a:endParaRPr lang="en-US"/>
        </a:p>
      </dgm:t>
    </dgm:pt>
    <dgm:pt modelId="{802E0765-CC2F-4333-8157-AC0795AA68E2}" type="sibTrans" cxnId="{785DF970-718A-4D75-88BD-A5C10B1E117C}">
      <dgm:prSet/>
      <dgm:spPr/>
      <dgm:t>
        <a:bodyPr/>
        <a:lstStyle/>
        <a:p>
          <a:endParaRPr lang="en-US"/>
        </a:p>
      </dgm:t>
    </dgm:pt>
    <dgm:pt modelId="{8F9EBBB7-B536-45E8-8762-46F15A8AC3C6}">
      <dgm:prSet phldrT="[Text]"/>
      <dgm:spPr/>
      <dgm:t>
        <a:bodyPr/>
        <a:lstStyle/>
        <a:p>
          <a:r>
            <a:rPr lang="en-US" dirty="0"/>
            <a:t>USA won. India to file counter cases against USA’s own state programs</a:t>
          </a:r>
        </a:p>
      </dgm:t>
    </dgm:pt>
    <dgm:pt modelId="{A44546F5-2434-4EB3-A4EB-84A68DF4EEA7}" type="parTrans" cxnId="{C42E0BBF-36B0-4583-A1A5-D074B33A3DB1}">
      <dgm:prSet/>
      <dgm:spPr/>
      <dgm:t>
        <a:bodyPr/>
        <a:lstStyle/>
        <a:p>
          <a:endParaRPr lang="en-US"/>
        </a:p>
      </dgm:t>
    </dgm:pt>
    <dgm:pt modelId="{CD0FD30C-C8B3-489C-A990-CD2D00AF4E67}" type="sibTrans" cxnId="{C42E0BBF-36B0-4583-A1A5-D074B33A3DB1}">
      <dgm:prSet/>
      <dgm:spPr/>
      <dgm:t>
        <a:bodyPr/>
        <a:lstStyle/>
        <a:p>
          <a:endParaRPr lang="en-US"/>
        </a:p>
      </dgm:t>
    </dgm:pt>
    <dgm:pt modelId="{1958859D-7AC8-47A5-BE26-0D7D45200119}" type="pres">
      <dgm:prSet presAssocID="{1EB9F839-E442-4592-9C02-8663DB505DAB}" presName="linear" presStyleCnt="0">
        <dgm:presLayoutVars>
          <dgm:animLvl val="lvl"/>
          <dgm:resizeHandles val="exact"/>
        </dgm:presLayoutVars>
      </dgm:prSet>
      <dgm:spPr/>
    </dgm:pt>
    <dgm:pt modelId="{4BBA353A-75AA-401D-9B10-73126411D179}" type="pres">
      <dgm:prSet presAssocID="{6857B028-79D0-4600-B8EF-778065D5A3FE}" presName="parentText" presStyleLbl="node1" presStyleIdx="0" presStyleCnt="3">
        <dgm:presLayoutVars>
          <dgm:chMax val="0"/>
          <dgm:bulletEnabled val="1"/>
        </dgm:presLayoutVars>
      </dgm:prSet>
      <dgm:spPr/>
    </dgm:pt>
    <dgm:pt modelId="{B5D5EC68-28BE-4D03-BB47-BC9FD4B10433}" type="pres">
      <dgm:prSet presAssocID="{6857B028-79D0-4600-B8EF-778065D5A3FE}" presName="childText" presStyleLbl="revTx" presStyleIdx="0" presStyleCnt="3">
        <dgm:presLayoutVars>
          <dgm:bulletEnabled val="1"/>
        </dgm:presLayoutVars>
      </dgm:prSet>
      <dgm:spPr/>
    </dgm:pt>
    <dgm:pt modelId="{2839F305-F12B-4363-8CF5-29BD219EF50E}" type="pres">
      <dgm:prSet presAssocID="{A6C651D8-9519-4298-B957-0BC3503ED6C4}" presName="parentText" presStyleLbl="node1" presStyleIdx="1" presStyleCnt="3">
        <dgm:presLayoutVars>
          <dgm:chMax val="0"/>
          <dgm:bulletEnabled val="1"/>
        </dgm:presLayoutVars>
      </dgm:prSet>
      <dgm:spPr/>
    </dgm:pt>
    <dgm:pt modelId="{05C762D6-5AB4-4067-9D15-F7DA01EDAEE4}" type="pres">
      <dgm:prSet presAssocID="{A6C651D8-9519-4298-B957-0BC3503ED6C4}" presName="childText" presStyleLbl="revTx" presStyleIdx="1" presStyleCnt="3">
        <dgm:presLayoutVars>
          <dgm:bulletEnabled val="1"/>
        </dgm:presLayoutVars>
      </dgm:prSet>
      <dgm:spPr/>
    </dgm:pt>
    <dgm:pt modelId="{0FC1E07D-4354-4B7A-8916-55FC773AC36C}" type="pres">
      <dgm:prSet presAssocID="{5AECC99B-9269-4E7A-9EFD-FB8F5EA00B77}" presName="parentText" presStyleLbl="node1" presStyleIdx="2" presStyleCnt="3">
        <dgm:presLayoutVars>
          <dgm:chMax val="0"/>
          <dgm:bulletEnabled val="1"/>
        </dgm:presLayoutVars>
      </dgm:prSet>
      <dgm:spPr/>
    </dgm:pt>
    <dgm:pt modelId="{4F906AD3-5B83-4125-8F46-DE1AFE44E3F5}" type="pres">
      <dgm:prSet presAssocID="{5AECC99B-9269-4E7A-9EFD-FB8F5EA00B77}" presName="childText" presStyleLbl="revTx" presStyleIdx="2" presStyleCnt="3">
        <dgm:presLayoutVars>
          <dgm:bulletEnabled val="1"/>
        </dgm:presLayoutVars>
      </dgm:prSet>
      <dgm:spPr/>
    </dgm:pt>
  </dgm:ptLst>
  <dgm:cxnLst>
    <dgm:cxn modelId="{DDCFAFD5-BC81-413D-8ECD-11709A15B730}" type="presOf" srcId="{5AECC99B-9269-4E7A-9EFD-FB8F5EA00B77}" destId="{0FC1E07D-4354-4B7A-8916-55FC773AC36C}" srcOrd="0" destOrd="0" presId="urn:microsoft.com/office/officeart/2005/8/layout/vList2"/>
    <dgm:cxn modelId="{5CDF7E93-8850-4C87-AAEF-02663D67724D}" srcId="{1EB9F839-E442-4592-9C02-8663DB505DAB}" destId="{A6C651D8-9519-4298-B957-0BC3503ED6C4}" srcOrd="1" destOrd="0" parTransId="{657061F9-1F1C-441B-A041-6EEB53E56770}" sibTransId="{081551EE-20B5-47FB-9681-3DDE750D111E}"/>
    <dgm:cxn modelId="{64990A1B-F136-4656-A43C-36B19223865A}" type="presOf" srcId="{1EB9F839-E442-4592-9C02-8663DB505DAB}" destId="{1958859D-7AC8-47A5-BE26-0D7D45200119}" srcOrd="0" destOrd="0" presId="urn:microsoft.com/office/officeart/2005/8/layout/vList2"/>
    <dgm:cxn modelId="{6E381446-C864-4C2E-8041-A68890021661}" type="presOf" srcId="{6857B028-79D0-4600-B8EF-778065D5A3FE}" destId="{4BBA353A-75AA-401D-9B10-73126411D179}" srcOrd="0" destOrd="0" presId="urn:microsoft.com/office/officeart/2005/8/layout/vList2"/>
    <dgm:cxn modelId="{C2EA4B30-C338-4958-BAEF-0D3C7C9DBAB1}" srcId="{6857B028-79D0-4600-B8EF-778065D5A3FE}" destId="{698503EA-998D-424E-BE3C-D26E91FD684D}" srcOrd="0" destOrd="0" parTransId="{EF9E8A04-4D46-4BE0-B864-0064B4DB7E2F}" sibTransId="{928830DF-9781-4A4E-A825-48797E1EF7A1}"/>
    <dgm:cxn modelId="{03C08AA5-5F29-4F9D-808B-9D971054496D}" type="presOf" srcId="{2CB875BB-8F61-4C6D-A8FD-4ECB710FD781}" destId="{05C762D6-5AB4-4067-9D15-F7DA01EDAEE4}" srcOrd="0" destOrd="0" presId="urn:microsoft.com/office/officeart/2005/8/layout/vList2"/>
    <dgm:cxn modelId="{FC0A5720-F3D3-485E-B546-87F805C6E98B}" srcId="{1EB9F839-E442-4592-9C02-8663DB505DAB}" destId="{6857B028-79D0-4600-B8EF-778065D5A3FE}" srcOrd="0" destOrd="0" parTransId="{43E29724-6C89-41CE-BE3E-7C4767AAD397}" sibTransId="{CE1C5E83-D319-4C40-AA36-4CE69EFE100F}"/>
    <dgm:cxn modelId="{C42E0BBF-36B0-4583-A1A5-D074B33A3DB1}" srcId="{5AECC99B-9269-4E7A-9EFD-FB8F5EA00B77}" destId="{8F9EBBB7-B536-45E8-8762-46F15A8AC3C6}" srcOrd="0" destOrd="0" parTransId="{A44546F5-2434-4EB3-A4EB-84A68DF4EEA7}" sibTransId="{CD0FD30C-C8B3-489C-A990-CD2D00AF4E67}"/>
    <dgm:cxn modelId="{6A3C6BB3-35D7-44EC-8F66-AC8EB07382BC}" type="presOf" srcId="{698503EA-998D-424E-BE3C-D26E91FD684D}" destId="{B5D5EC68-28BE-4D03-BB47-BC9FD4B10433}" srcOrd="0" destOrd="0" presId="urn:microsoft.com/office/officeart/2005/8/layout/vList2"/>
    <dgm:cxn modelId="{049645D6-C868-4877-9DF0-1AB6608ABD3B}" type="presOf" srcId="{A6C651D8-9519-4298-B957-0BC3503ED6C4}" destId="{2839F305-F12B-4363-8CF5-29BD219EF50E}" srcOrd="0" destOrd="0" presId="urn:microsoft.com/office/officeart/2005/8/layout/vList2"/>
    <dgm:cxn modelId="{B6F9BFDC-EADE-4E65-900A-71B4F5D70378}" type="presOf" srcId="{8F9EBBB7-B536-45E8-8762-46F15A8AC3C6}" destId="{4F906AD3-5B83-4125-8F46-DE1AFE44E3F5}" srcOrd="0" destOrd="0" presId="urn:microsoft.com/office/officeart/2005/8/layout/vList2"/>
    <dgm:cxn modelId="{785DF970-718A-4D75-88BD-A5C10B1E117C}" srcId="{1EB9F839-E442-4592-9C02-8663DB505DAB}" destId="{5AECC99B-9269-4E7A-9EFD-FB8F5EA00B77}" srcOrd="2" destOrd="0" parTransId="{29258159-8C33-4C1D-821C-DDF9EE2608A0}" sibTransId="{802E0765-CC2F-4333-8157-AC0795AA68E2}"/>
    <dgm:cxn modelId="{55B11CBE-B594-4EFD-8204-79C9CE9FA97D}" srcId="{A6C651D8-9519-4298-B957-0BC3503ED6C4}" destId="{2CB875BB-8F61-4C6D-A8FD-4ECB710FD781}" srcOrd="0" destOrd="0" parTransId="{B58B4BEF-A66B-4248-B493-DFA3E426633F}" sibTransId="{B9835E22-EB41-4300-838A-4ACC22C6029C}"/>
    <dgm:cxn modelId="{6511376F-F50F-430E-A54E-42463712BEAF}" type="presParOf" srcId="{1958859D-7AC8-47A5-BE26-0D7D45200119}" destId="{4BBA353A-75AA-401D-9B10-73126411D179}" srcOrd="0" destOrd="0" presId="urn:microsoft.com/office/officeart/2005/8/layout/vList2"/>
    <dgm:cxn modelId="{43C0BC46-331C-45C6-A34E-05ADEB756972}" type="presParOf" srcId="{1958859D-7AC8-47A5-BE26-0D7D45200119}" destId="{B5D5EC68-28BE-4D03-BB47-BC9FD4B10433}" srcOrd="1" destOrd="0" presId="urn:microsoft.com/office/officeart/2005/8/layout/vList2"/>
    <dgm:cxn modelId="{0BB876C3-B580-4B41-B9ED-0249864FB3FA}" type="presParOf" srcId="{1958859D-7AC8-47A5-BE26-0D7D45200119}" destId="{2839F305-F12B-4363-8CF5-29BD219EF50E}" srcOrd="2" destOrd="0" presId="urn:microsoft.com/office/officeart/2005/8/layout/vList2"/>
    <dgm:cxn modelId="{BFB7D7E2-6618-483D-8704-8649EDADA120}" type="presParOf" srcId="{1958859D-7AC8-47A5-BE26-0D7D45200119}" destId="{05C762D6-5AB4-4067-9D15-F7DA01EDAEE4}" srcOrd="3" destOrd="0" presId="urn:microsoft.com/office/officeart/2005/8/layout/vList2"/>
    <dgm:cxn modelId="{D0C2327C-C25E-4311-B99E-3137E0584D76}" type="presParOf" srcId="{1958859D-7AC8-47A5-BE26-0D7D45200119}" destId="{0FC1E07D-4354-4B7A-8916-55FC773AC36C}" srcOrd="4" destOrd="0" presId="urn:microsoft.com/office/officeart/2005/8/layout/vList2"/>
    <dgm:cxn modelId="{6443D7ED-4946-49B2-992E-38F3B19B7E39}" type="presParOf" srcId="{1958859D-7AC8-47A5-BE26-0D7D45200119}" destId="{4F906AD3-5B83-4125-8F46-DE1AFE44E3F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086CD5C-BB9C-4A53-8DB3-53B496E8725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CC8E3A2F-1CA3-4404-9352-8A514D6B6432}">
      <dgm:prSet phldrT="[Text]"/>
      <dgm:spPr/>
      <dgm:t>
        <a:bodyPr/>
        <a:lstStyle/>
        <a:p>
          <a:r>
            <a:rPr lang="en-US" dirty="0">
              <a:solidFill>
                <a:srgbClr val="C00000"/>
              </a:solidFill>
            </a:rPr>
            <a:t>WTO Nairobi Package</a:t>
          </a:r>
        </a:p>
      </dgm:t>
    </dgm:pt>
    <dgm:pt modelId="{F9E96CB6-F217-46C7-BC0A-256E9B4595B9}" type="parTrans" cxnId="{29757769-CD8D-4A07-8DE2-8A385C5C0BCC}">
      <dgm:prSet/>
      <dgm:spPr/>
      <dgm:t>
        <a:bodyPr/>
        <a:lstStyle/>
        <a:p>
          <a:endParaRPr lang="en-US">
            <a:solidFill>
              <a:srgbClr val="C00000"/>
            </a:solidFill>
          </a:endParaRPr>
        </a:p>
      </dgm:t>
    </dgm:pt>
    <dgm:pt modelId="{5E0C04F1-FAD5-4B9C-99D6-5AFE8069F670}" type="sibTrans" cxnId="{29757769-CD8D-4A07-8DE2-8A385C5C0BCC}">
      <dgm:prSet/>
      <dgm:spPr/>
      <dgm:t>
        <a:bodyPr/>
        <a:lstStyle/>
        <a:p>
          <a:endParaRPr lang="en-US">
            <a:solidFill>
              <a:srgbClr val="C00000"/>
            </a:solidFill>
          </a:endParaRPr>
        </a:p>
      </dgm:t>
    </dgm:pt>
    <dgm:pt modelId="{74767FFF-8E5A-48B6-9097-DCBCF138F736}">
      <dgm:prSet phldrT="[Text]"/>
      <dgm:spPr/>
      <dgm:t>
        <a:bodyPr/>
        <a:lstStyle/>
        <a:p>
          <a:r>
            <a:rPr lang="en-US" dirty="0">
              <a:solidFill>
                <a:srgbClr val="C00000"/>
              </a:solidFill>
            </a:rPr>
            <a:t>PTAs benefiting India? V1c8</a:t>
          </a:r>
        </a:p>
      </dgm:t>
    </dgm:pt>
    <dgm:pt modelId="{4E8E4F7F-6C01-4B69-B99E-F9C575281728}" type="parTrans" cxnId="{BB613709-A9E2-4199-AD65-153E32B3E8CC}">
      <dgm:prSet/>
      <dgm:spPr/>
      <dgm:t>
        <a:bodyPr/>
        <a:lstStyle/>
        <a:p>
          <a:endParaRPr lang="en-US">
            <a:solidFill>
              <a:srgbClr val="C00000"/>
            </a:solidFill>
          </a:endParaRPr>
        </a:p>
      </dgm:t>
    </dgm:pt>
    <dgm:pt modelId="{BF174CB5-8EB0-465E-AE38-1F64BB4743FB}" type="sibTrans" cxnId="{BB613709-A9E2-4199-AD65-153E32B3E8CC}">
      <dgm:prSet/>
      <dgm:spPr/>
      <dgm:t>
        <a:bodyPr/>
        <a:lstStyle/>
        <a:p>
          <a:endParaRPr lang="en-US">
            <a:solidFill>
              <a:srgbClr val="C00000"/>
            </a:solidFill>
          </a:endParaRPr>
        </a:p>
      </dgm:t>
    </dgm:pt>
    <dgm:pt modelId="{09799D94-CADE-436F-998A-6B8BA02D7677}" type="pres">
      <dgm:prSet presAssocID="{9086CD5C-BB9C-4A53-8DB3-53B496E8725B}" presName="Name0" presStyleCnt="0">
        <dgm:presLayoutVars>
          <dgm:dir/>
          <dgm:resizeHandles val="exact"/>
        </dgm:presLayoutVars>
      </dgm:prSet>
      <dgm:spPr/>
    </dgm:pt>
    <dgm:pt modelId="{0BDA6CE4-0189-40B5-B5C8-8B5B54ACCFF7}" type="pres">
      <dgm:prSet presAssocID="{CC8E3A2F-1CA3-4404-9352-8A514D6B6432}" presName="compNode" presStyleCnt="0"/>
      <dgm:spPr/>
    </dgm:pt>
    <dgm:pt modelId="{F8976B5E-E96E-4D37-A27F-79D417A2FAF0}" type="pres">
      <dgm:prSet presAssocID="{CC8E3A2F-1CA3-4404-9352-8A514D6B6432}" presName="pictRect" presStyleLbl="node1" presStyleIdx="0" presStyleCnt="2"/>
      <dgm:spPr>
        <a:blipFill rotWithShape="1">
          <a:blip xmlns:r="http://schemas.openxmlformats.org/officeDocument/2006/relationships" r:embed="rId1"/>
          <a:stretch>
            <a:fillRect/>
          </a:stretch>
        </a:blipFill>
      </dgm:spPr>
    </dgm:pt>
    <dgm:pt modelId="{A41B7A97-EB6A-4FCF-B89E-56304F5F93C4}" type="pres">
      <dgm:prSet presAssocID="{CC8E3A2F-1CA3-4404-9352-8A514D6B6432}" presName="textRect" presStyleLbl="revTx" presStyleIdx="0" presStyleCnt="2">
        <dgm:presLayoutVars>
          <dgm:bulletEnabled val="1"/>
        </dgm:presLayoutVars>
      </dgm:prSet>
      <dgm:spPr/>
    </dgm:pt>
    <dgm:pt modelId="{1EFC8808-4340-4AD0-8E7B-BF6D0FE5CE2B}" type="pres">
      <dgm:prSet presAssocID="{5E0C04F1-FAD5-4B9C-99D6-5AFE8069F670}" presName="sibTrans" presStyleLbl="sibTrans2D1" presStyleIdx="0" presStyleCnt="0"/>
      <dgm:spPr/>
    </dgm:pt>
    <dgm:pt modelId="{85649682-441F-458F-858D-BBA0EDFE2272}" type="pres">
      <dgm:prSet presAssocID="{74767FFF-8E5A-48B6-9097-DCBCF138F736}" presName="compNode" presStyleCnt="0"/>
      <dgm:spPr/>
    </dgm:pt>
    <dgm:pt modelId="{989FA8ED-FA2C-4BD6-9A75-13D42A0213F9}" type="pres">
      <dgm:prSet presAssocID="{74767FFF-8E5A-48B6-9097-DCBCF138F736}" presName="pictRect" presStyleLbl="node1" presStyleIdx="1" presStyleCnt="2"/>
      <dgm:spPr>
        <a:blipFill rotWithShape="1">
          <a:blip xmlns:r="http://schemas.openxmlformats.org/officeDocument/2006/relationships" r:embed="rId2"/>
          <a:stretch>
            <a:fillRect/>
          </a:stretch>
        </a:blipFill>
      </dgm:spPr>
    </dgm:pt>
    <dgm:pt modelId="{1D5B1DC5-F70D-48BA-8BB0-3A33529D5B57}" type="pres">
      <dgm:prSet presAssocID="{74767FFF-8E5A-48B6-9097-DCBCF138F736}" presName="textRect" presStyleLbl="revTx" presStyleIdx="1" presStyleCnt="2">
        <dgm:presLayoutVars>
          <dgm:bulletEnabled val="1"/>
        </dgm:presLayoutVars>
      </dgm:prSet>
      <dgm:spPr/>
    </dgm:pt>
  </dgm:ptLst>
  <dgm:cxnLst>
    <dgm:cxn modelId="{B318B88A-E578-4C4A-BC40-F5F7380034EE}" type="presOf" srcId="{74767FFF-8E5A-48B6-9097-DCBCF138F736}" destId="{1D5B1DC5-F70D-48BA-8BB0-3A33529D5B57}" srcOrd="0" destOrd="0" presId="urn:microsoft.com/office/officeart/2005/8/layout/pList1"/>
    <dgm:cxn modelId="{8E8A8A02-7107-438C-8469-F877ED5E939B}" type="presOf" srcId="{9086CD5C-BB9C-4A53-8DB3-53B496E8725B}" destId="{09799D94-CADE-436F-998A-6B8BA02D7677}" srcOrd="0" destOrd="0" presId="urn:microsoft.com/office/officeart/2005/8/layout/pList1"/>
    <dgm:cxn modelId="{29757769-CD8D-4A07-8DE2-8A385C5C0BCC}" srcId="{9086CD5C-BB9C-4A53-8DB3-53B496E8725B}" destId="{CC8E3A2F-1CA3-4404-9352-8A514D6B6432}" srcOrd="0" destOrd="0" parTransId="{F9E96CB6-F217-46C7-BC0A-256E9B4595B9}" sibTransId="{5E0C04F1-FAD5-4B9C-99D6-5AFE8069F670}"/>
    <dgm:cxn modelId="{98A46EEA-8FB5-461D-A84B-8142A771B5BA}" type="presOf" srcId="{5E0C04F1-FAD5-4B9C-99D6-5AFE8069F670}" destId="{1EFC8808-4340-4AD0-8E7B-BF6D0FE5CE2B}" srcOrd="0" destOrd="0" presId="urn:microsoft.com/office/officeart/2005/8/layout/pList1"/>
    <dgm:cxn modelId="{BB613709-A9E2-4199-AD65-153E32B3E8CC}" srcId="{9086CD5C-BB9C-4A53-8DB3-53B496E8725B}" destId="{74767FFF-8E5A-48B6-9097-DCBCF138F736}" srcOrd="1" destOrd="0" parTransId="{4E8E4F7F-6C01-4B69-B99E-F9C575281728}" sibTransId="{BF174CB5-8EB0-465E-AE38-1F64BB4743FB}"/>
    <dgm:cxn modelId="{CCEAF1EA-5A3E-4526-B8F1-C4EF33D46619}" type="presOf" srcId="{CC8E3A2F-1CA3-4404-9352-8A514D6B6432}" destId="{A41B7A97-EB6A-4FCF-B89E-56304F5F93C4}" srcOrd="0" destOrd="0" presId="urn:microsoft.com/office/officeart/2005/8/layout/pList1"/>
    <dgm:cxn modelId="{0317E5F8-5BD5-4FC0-ABF7-1DDA0976AE42}" type="presParOf" srcId="{09799D94-CADE-436F-998A-6B8BA02D7677}" destId="{0BDA6CE4-0189-40B5-B5C8-8B5B54ACCFF7}" srcOrd="0" destOrd="0" presId="urn:microsoft.com/office/officeart/2005/8/layout/pList1"/>
    <dgm:cxn modelId="{FE243473-8ADB-4E8F-89FA-95565E2920F0}" type="presParOf" srcId="{0BDA6CE4-0189-40B5-B5C8-8B5B54ACCFF7}" destId="{F8976B5E-E96E-4D37-A27F-79D417A2FAF0}" srcOrd="0" destOrd="0" presId="urn:microsoft.com/office/officeart/2005/8/layout/pList1"/>
    <dgm:cxn modelId="{8FF25364-5194-4772-BD78-96A0E8DF0815}" type="presParOf" srcId="{0BDA6CE4-0189-40B5-B5C8-8B5B54ACCFF7}" destId="{A41B7A97-EB6A-4FCF-B89E-56304F5F93C4}" srcOrd="1" destOrd="0" presId="urn:microsoft.com/office/officeart/2005/8/layout/pList1"/>
    <dgm:cxn modelId="{16D9A1EA-471A-4D74-99EB-B8D9E543F4EB}" type="presParOf" srcId="{09799D94-CADE-436F-998A-6B8BA02D7677}" destId="{1EFC8808-4340-4AD0-8E7B-BF6D0FE5CE2B}" srcOrd="1" destOrd="0" presId="urn:microsoft.com/office/officeart/2005/8/layout/pList1"/>
    <dgm:cxn modelId="{23E8058D-7A34-449F-9AC9-479F1237ED57}" type="presParOf" srcId="{09799D94-CADE-436F-998A-6B8BA02D7677}" destId="{85649682-441F-458F-858D-BBA0EDFE2272}" srcOrd="2" destOrd="0" presId="urn:microsoft.com/office/officeart/2005/8/layout/pList1"/>
    <dgm:cxn modelId="{88607295-EAE4-437D-9906-505B9D561026}" type="presParOf" srcId="{85649682-441F-458F-858D-BBA0EDFE2272}" destId="{989FA8ED-FA2C-4BD6-9A75-13D42A0213F9}" srcOrd="0" destOrd="0" presId="urn:microsoft.com/office/officeart/2005/8/layout/pList1"/>
    <dgm:cxn modelId="{768EC4D2-C122-486D-A7F7-AC64E7D3F602}" type="presParOf" srcId="{85649682-441F-458F-858D-BBA0EDFE2272}" destId="{1D5B1DC5-F70D-48BA-8BB0-3A33529D5B57}"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22ADDA-92AF-46A0-8121-578DD75DE323}"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9D78544F-9BD9-4A95-AC89-75A0F5D9263C}">
      <dgm:prSet phldrT="[Text]" custT="1"/>
      <dgm:spPr/>
      <dgm:t>
        <a:bodyPr/>
        <a:lstStyle/>
        <a:p>
          <a:r>
            <a:rPr lang="en-US" sz="2000" dirty="0"/>
            <a:t>Partial Scope Agreement</a:t>
          </a:r>
        </a:p>
      </dgm:t>
    </dgm:pt>
    <dgm:pt modelId="{79D332EB-CA3C-483A-97A5-9380DD2861C5}" type="parTrans" cxnId="{72FBC24F-F2C5-4854-A1E8-D554DD158EC8}">
      <dgm:prSet/>
      <dgm:spPr/>
      <dgm:t>
        <a:bodyPr/>
        <a:lstStyle/>
        <a:p>
          <a:endParaRPr lang="en-US"/>
        </a:p>
      </dgm:t>
    </dgm:pt>
    <dgm:pt modelId="{E41453A0-E995-45BF-A084-0CDFDE4E1008}" type="sibTrans" cxnId="{72FBC24F-F2C5-4854-A1E8-D554DD158EC8}">
      <dgm:prSet/>
      <dgm:spPr/>
      <dgm:t>
        <a:bodyPr/>
        <a:lstStyle/>
        <a:p>
          <a:endParaRPr lang="en-US"/>
        </a:p>
      </dgm:t>
    </dgm:pt>
    <dgm:pt modelId="{5653ABB6-808B-470B-9EDD-5B44B96240D0}">
      <dgm:prSet custT="1"/>
      <dgm:spPr/>
      <dgm:t>
        <a:bodyPr/>
        <a:lstStyle/>
        <a:p>
          <a:r>
            <a:rPr lang="en-US" sz="4800" dirty="0"/>
            <a:t># of Participants</a:t>
          </a:r>
        </a:p>
      </dgm:t>
    </dgm:pt>
    <dgm:pt modelId="{5A61358F-C753-4FCA-87F3-FFD75464F1EC}" type="parTrans" cxnId="{6E733A65-F822-4DFF-B7A0-986905ABDE8B}">
      <dgm:prSet/>
      <dgm:spPr/>
      <dgm:t>
        <a:bodyPr/>
        <a:lstStyle/>
        <a:p>
          <a:endParaRPr lang="en-US"/>
        </a:p>
      </dgm:t>
    </dgm:pt>
    <dgm:pt modelId="{1BFC4DD6-AA9D-4811-B592-C63A01719EE5}" type="sibTrans" cxnId="{6E733A65-F822-4DFF-B7A0-986905ABDE8B}">
      <dgm:prSet/>
      <dgm:spPr/>
      <dgm:t>
        <a:bodyPr/>
        <a:lstStyle/>
        <a:p>
          <a:endParaRPr lang="en-US"/>
        </a:p>
      </dgm:t>
    </dgm:pt>
    <dgm:pt modelId="{3D66A0FF-7963-47FF-A3DD-CE723B5732D7}">
      <dgm:prSet custT="1"/>
      <dgm:spPr/>
      <dgm:t>
        <a:bodyPr/>
        <a:lstStyle/>
        <a:p>
          <a:r>
            <a:rPr lang="en-US" sz="5400" dirty="0"/>
            <a:t>Integration Level</a:t>
          </a:r>
        </a:p>
      </dgm:t>
    </dgm:pt>
    <dgm:pt modelId="{EEF52759-C637-48B8-8174-6570CB5F2194}" type="parTrans" cxnId="{68D11B9A-6734-43BB-901D-1C0C39E1A9A1}">
      <dgm:prSet/>
      <dgm:spPr/>
      <dgm:t>
        <a:bodyPr/>
        <a:lstStyle/>
        <a:p>
          <a:endParaRPr lang="en-US"/>
        </a:p>
      </dgm:t>
    </dgm:pt>
    <dgm:pt modelId="{507F3FC2-1046-4E21-AC30-FA68E212E834}" type="sibTrans" cxnId="{68D11B9A-6734-43BB-901D-1C0C39E1A9A1}">
      <dgm:prSet/>
      <dgm:spPr/>
      <dgm:t>
        <a:bodyPr/>
        <a:lstStyle/>
        <a:p>
          <a:endParaRPr lang="en-US"/>
        </a:p>
      </dgm:t>
    </dgm:pt>
    <dgm:pt modelId="{1B86608B-8E74-4DD3-A506-A03EC3F8AFAD}">
      <dgm:prSet custT="1"/>
      <dgm:spPr/>
      <dgm:t>
        <a:bodyPr/>
        <a:lstStyle/>
        <a:p>
          <a:r>
            <a:rPr lang="en-US" sz="2000" dirty="0"/>
            <a:t>Bi-lateral</a:t>
          </a:r>
        </a:p>
      </dgm:t>
    </dgm:pt>
    <dgm:pt modelId="{9120BF72-B385-49DA-A194-9A881C0E39DF}" type="parTrans" cxnId="{6DEF39C3-A795-4640-904A-F76BFFC8FAB9}">
      <dgm:prSet/>
      <dgm:spPr/>
      <dgm:t>
        <a:bodyPr/>
        <a:lstStyle/>
        <a:p>
          <a:endParaRPr lang="en-US"/>
        </a:p>
      </dgm:t>
    </dgm:pt>
    <dgm:pt modelId="{B7F00EB0-5F47-4547-842B-C722FE9FAA54}" type="sibTrans" cxnId="{6DEF39C3-A795-4640-904A-F76BFFC8FAB9}">
      <dgm:prSet/>
      <dgm:spPr/>
      <dgm:t>
        <a:bodyPr/>
        <a:lstStyle/>
        <a:p>
          <a:endParaRPr lang="en-US"/>
        </a:p>
      </dgm:t>
    </dgm:pt>
    <dgm:pt modelId="{40612F54-C938-4808-8505-3234597C5E5F}">
      <dgm:prSet custT="1"/>
      <dgm:spPr/>
      <dgm:t>
        <a:bodyPr/>
        <a:lstStyle/>
        <a:p>
          <a:r>
            <a:rPr lang="en-US" sz="2000" dirty="0"/>
            <a:t>Regional</a:t>
          </a:r>
        </a:p>
      </dgm:t>
    </dgm:pt>
    <dgm:pt modelId="{0B32B249-22B2-476A-8D1A-A56A5A07DA4D}" type="parTrans" cxnId="{A7C10F4F-51A3-4EB6-9BBC-2040B3BC4932}">
      <dgm:prSet/>
      <dgm:spPr/>
      <dgm:t>
        <a:bodyPr/>
        <a:lstStyle/>
        <a:p>
          <a:endParaRPr lang="en-US"/>
        </a:p>
      </dgm:t>
    </dgm:pt>
    <dgm:pt modelId="{60DAC49E-1222-4D39-8B07-EDA36D742FBD}" type="sibTrans" cxnId="{A7C10F4F-51A3-4EB6-9BBC-2040B3BC4932}">
      <dgm:prSet/>
      <dgm:spPr/>
      <dgm:t>
        <a:bodyPr/>
        <a:lstStyle/>
        <a:p>
          <a:endParaRPr lang="en-US"/>
        </a:p>
      </dgm:t>
    </dgm:pt>
    <dgm:pt modelId="{7FD9CDC7-14A7-4138-9492-8273C4527EE1}">
      <dgm:prSet custT="1"/>
      <dgm:spPr/>
      <dgm:t>
        <a:bodyPr/>
        <a:lstStyle/>
        <a:p>
          <a:r>
            <a:rPr lang="en-US" sz="2000" dirty="0"/>
            <a:t>Multilateral</a:t>
          </a:r>
        </a:p>
      </dgm:t>
    </dgm:pt>
    <dgm:pt modelId="{44D8E3A5-A665-421E-BDB4-815F427D4C95}" type="parTrans" cxnId="{B90927CA-1C86-4626-83AE-4411443F63F9}">
      <dgm:prSet/>
      <dgm:spPr/>
      <dgm:t>
        <a:bodyPr/>
        <a:lstStyle/>
        <a:p>
          <a:endParaRPr lang="en-US"/>
        </a:p>
      </dgm:t>
    </dgm:pt>
    <dgm:pt modelId="{FF2A0322-A118-46E9-BED3-A26217F86CEC}" type="sibTrans" cxnId="{B90927CA-1C86-4626-83AE-4411443F63F9}">
      <dgm:prSet/>
      <dgm:spPr/>
      <dgm:t>
        <a:bodyPr/>
        <a:lstStyle/>
        <a:p>
          <a:endParaRPr lang="en-US"/>
        </a:p>
      </dgm:t>
    </dgm:pt>
    <dgm:pt modelId="{EA9F2582-E869-475D-9A51-7C17160DCB55}">
      <dgm:prSet custT="1"/>
      <dgm:spPr/>
      <dgm:t>
        <a:bodyPr/>
        <a:lstStyle/>
        <a:p>
          <a:r>
            <a:rPr lang="en-US" sz="2000" dirty="0"/>
            <a:t>Free Trade Agreement (FTA)</a:t>
          </a:r>
        </a:p>
      </dgm:t>
    </dgm:pt>
    <dgm:pt modelId="{3920F33A-85B5-443A-B70A-8387E6D27DA6}" type="parTrans" cxnId="{23F4A963-110B-41A4-9FF8-C4DDA3D20EC7}">
      <dgm:prSet/>
      <dgm:spPr/>
      <dgm:t>
        <a:bodyPr/>
        <a:lstStyle/>
        <a:p>
          <a:endParaRPr lang="en-US"/>
        </a:p>
      </dgm:t>
    </dgm:pt>
    <dgm:pt modelId="{4088307C-2EEE-44EB-A49E-E0A3B0630836}" type="sibTrans" cxnId="{23F4A963-110B-41A4-9FF8-C4DDA3D20EC7}">
      <dgm:prSet/>
      <dgm:spPr/>
      <dgm:t>
        <a:bodyPr/>
        <a:lstStyle/>
        <a:p>
          <a:endParaRPr lang="en-US"/>
        </a:p>
      </dgm:t>
    </dgm:pt>
    <dgm:pt modelId="{DCF06FF8-13D7-42CE-B7E2-1887A2CEE260}">
      <dgm:prSet custT="1"/>
      <dgm:spPr/>
      <dgm:t>
        <a:bodyPr/>
        <a:lstStyle/>
        <a:p>
          <a:r>
            <a:rPr lang="en-US" sz="2000" dirty="0"/>
            <a:t>Customs Union (CU)</a:t>
          </a:r>
        </a:p>
      </dgm:t>
    </dgm:pt>
    <dgm:pt modelId="{C2C433CD-AFF5-4656-BF39-20E9BA96A53F}" type="parTrans" cxnId="{37E4C2CE-BF4C-48C8-969F-77EEDC8EA3C2}">
      <dgm:prSet/>
      <dgm:spPr/>
      <dgm:t>
        <a:bodyPr/>
        <a:lstStyle/>
        <a:p>
          <a:endParaRPr lang="en-US"/>
        </a:p>
      </dgm:t>
    </dgm:pt>
    <dgm:pt modelId="{6213EB5E-10C4-42E0-A627-B1103BD0FB20}" type="sibTrans" cxnId="{37E4C2CE-BF4C-48C8-969F-77EEDC8EA3C2}">
      <dgm:prSet/>
      <dgm:spPr/>
      <dgm:t>
        <a:bodyPr/>
        <a:lstStyle/>
        <a:p>
          <a:endParaRPr lang="en-US"/>
        </a:p>
      </dgm:t>
    </dgm:pt>
    <dgm:pt modelId="{E623BAC0-6A1F-482A-9BAE-AEE45C762B07}">
      <dgm:prSet custT="1"/>
      <dgm:spPr/>
      <dgm:t>
        <a:bodyPr/>
        <a:lstStyle/>
        <a:p>
          <a:r>
            <a:rPr lang="en-US" sz="2000" dirty="0"/>
            <a:t>Common Market (CM)</a:t>
          </a:r>
        </a:p>
      </dgm:t>
    </dgm:pt>
    <dgm:pt modelId="{9690DCC0-CBD1-40B9-AD53-58EE36B976CD}" type="parTrans" cxnId="{AF67B65C-C59C-46B9-814C-2A4BA7E55A82}">
      <dgm:prSet/>
      <dgm:spPr/>
      <dgm:t>
        <a:bodyPr/>
        <a:lstStyle/>
        <a:p>
          <a:endParaRPr lang="en-US"/>
        </a:p>
      </dgm:t>
    </dgm:pt>
    <dgm:pt modelId="{CE890BBF-D714-46EE-B47E-AE59F0CD95DF}" type="sibTrans" cxnId="{AF67B65C-C59C-46B9-814C-2A4BA7E55A82}">
      <dgm:prSet/>
      <dgm:spPr/>
      <dgm:t>
        <a:bodyPr/>
        <a:lstStyle/>
        <a:p>
          <a:endParaRPr lang="en-US"/>
        </a:p>
      </dgm:t>
    </dgm:pt>
    <dgm:pt modelId="{4845B1EC-1D55-45EC-84F2-026571163A15}">
      <dgm:prSet custT="1"/>
      <dgm:spPr/>
      <dgm:t>
        <a:bodyPr/>
        <a:lstStyle/>
        <a:p>
          <a:r>
            <a:rPr lang="en-US" sz="2000" dirty="0"/>
            <a:t>Economic Union (EU)</a:t>
          </a:r>
        </a:p>
      </dgm:t>
    </dgm:pt>
    <dgm:pt modelId="{6238C03B-2026-409A-9544-1F15C9816264}" type="parTrans" cxnId="{BBF5D3E8-BE9E-4B93-972E-6DA1D897E908}">
      <dgm:prSet/>
      <dgm:spPr/>
      <dgm:t>
        <a:bodyPr/>
        <a:lstStyle/>
        <a:p>
          <a:endParaRPr lang="en-US"/>
        </a:p>
      </dgm:t>
    </dgm:pt>
    <dgm:pt modelId="{247B2F3F-9E8A-4ED3-967E-EB049D19A636}" type="sibTrans" cxnId="{BBF5D3E8-BE9E-4B93-972E-6DA1D897E908}">
      <dgm:prSet/>
      <dgm:spPr/>
      <dgm:t>
        <a:bodyPr/>
        <a:lstStyle/>
        <a:p>
          <a:endParaRPr lang="en-US"/>
        </a:p>
      </dgm:t>
    </dgm:pt>
    <dgm:pt modelId="{7607526F-B5E1-4B66-B1AC-F52D24FD8A3E}">
      <dgm:prSet custT="1"/>
      <dgm:spPr/>
      <dgm:t>
        <a:bodyPr vert="vert270"/>
        <a:lstStyle/>
        <a:p>
          <a:pPr algn="ctr"/>
          <a:r>
            <a:rPr lang="en-US" sz="3600" dirty="0"/>
            <a:t>Trade Agreements</a:t>
          </a:r>
        </a:p>
      </dgm:t>
    </dgm:pt>
    <dgm:pt modelId="{402415DD-60DE-4F28-88ED-765C39E429CE}" type="parTrans" cxnId="{C37662EC-221A-44A0-A070-9D6F4AC5DF87}">
      <dgm:prSet/>
      <dgm:spPr/>
      <dgm:t>
        <a:bodyPr/>
        <a:lstStyle/>
        <a:p>
          <a:endParaRPr lang="en-US"/>
        </a:p>
      </dgm:t>
    </dgm:pt>
    <dgm:pt modelId="{DDB638E1-C170-4423-B4BC-AE8A382AEF68}" type="sibTrans" cxnId="{C37662EC-221A-44A0-A070-9D6F4AC5DF87}">
      <dgm:prSet/>
      <dgm:spPr/>
      <dgm:t>
        <a:bodyPr/>
        <a:lstStyle/>
        <a:p>
          <a:endParaRPr lang="en-US"/>
        </a:p>
      </dgm:t>
    </dgm:pt>
    <dgm:pt modelId="{EB71240C-0DF0-4A56-A397-420C88E468FC}" type="pres">
      <dgm:prSet presAssocID="{A622ADDA-92AF-46A0-8121-578DD75DE323}" presName="vert0" presStyleCnt="0">
        <dgm:presLayoutVars>
          <dgm:dir/>
          <dgm:animOne val="branch"/>
          <dgm:animLvl val="lvl"/>
        </dgm:presLayoutVars>
      </dgm:prSet>
      <dgm:spPr/>
    </dgm:pt>
    <dgm:pt modelId="{B42A64F5-DDE4-4E96-8B29-DED2B256D38E}" type="pres">
      <dgm:prSet presAssocID="{7607526F-B5E1-4B66-B1AC-F52D24FD8A3E}" presName="thickLine" presStyleLbl="alignNode1" presStyleIdx="0" presStyleCnt="1"/>
      <dgm:spPr/>
    </dgm:pt>
    <dgm:pt modelId="{18679E3D-53D5-4417-8CDE-C385179CD003}" type="pres">
      <dgm:prSet presAssocID="{7607526F-B5E1-4B66-B1AC-F52D24FD8A3E}" presName="horz1" presStyleCnt="0"/>
      <dgm:spPr/>
    </dgm:pt>
    <dgm:pt modelId="{9E5A18E1-5C8F-4479-9B3E-4BA906724855}" type="pres">
      <dgm:prSet presAssocID="{7607526F-B5E1-4B66-B1AC-F52D24FD8A3E}" presName="tx1" presStyleLbl="revTx" presStyleIdx="0" presStyleCnt="11"/>
      <dgm:spPr/>
    </dgm:pt>
    <dgm:pt modelId="{11E2FB8B-3B00-4EAC-99EF-E6F4D72C36E7}" type="pres">
      <dgm:prSet presAssocID="{7607526F-B5E1-4B66-B1AC-F52D24FD8A3E}" presName="vert1" presStyleCnt="0"/>
      <dgm:spPr/>
    </dgm:pt>
    <dgm:pt modelId="{60243177-A658-4856-B0F2-1AC0374C7AAF}" type="pres">
      <dgm:prSet presAssocID="{5653ABB6-808B-470B-9EDD-5B44B96240D0}" presName="vertSpace2a" presStyleCnt="0"/>
      <dgm:spPr/>
    </dgm:pt>
    <dgm:pt modelId="{E007D88A-60D3-4FAF-B17D-074BA531E11D}" type="pres">
      <dgm:prSet presAssocID="{5653ABB6-808B-470B-9EDD-5B44B96240D0}" presName="horz2" presStyleCnt="0"/>
      <dgm:spPr/>
    </dgm:pt>
    <dgm:pt modelId="{0307FC06-03BF-4C24-8275-98CAB46229BF}" type="pres">
      <dgm:prSet presAssocID="{5653ABB6-808B-470B-9EDD-5B44B96240D0}" presName="horzSpace2" presStyleCnt="0"/>
      <dgm:spPr/>
    </dgm:pt>
    <dgm:pt modelId="{0C60BE4D-76F5-4FDF-9794-B361F80292D5}" type="pres">
      <dgm:prSet presAssocID="{5653ABB6-808B-470B-9EDD-5B44B96240D0}" presName="tx2" presStyleLbl="revTx" presStyleIdx="1" presStyleCnt="11"/>
      <dgm:spPr/>
    </dgm:pt>
    <dgm:pt modelId="{7EE52202-3A68-443C-810C-61DC36335D02}" type="pres">
      <dgm:prSet presAssocID="{5653ABB6-808B-470B-9EDD-5B44B96240D0}" presName="vert2" presStyleCnt="0"/>
      <dgm:spPr/>
    </dgm:pt>
    <dgm:pt modelId="{53DE267A-1475-4801-9C41-EDA4330BB7E1}" type="pres">
      <dgm:prSet presAssocID="{1B86608B-8E74-4DD3-A506-A03EC3F8AFAD}" presName="horz3" presStyleCnt="0"/>
      <dgm:spPr/>
    </dgm:pt>
    <dgm:pt modelId="{0CBBC133-D5EF-4B9D-99E6-50A468E3CCBB}" type="pres">
      <dgm:prSet presAssocID="{1B86608B-8E74-4DD3-A506-A03EC3F8AFAD}" presName="horzSpace3" presStyleCnt="0"/>
      <dgm:spPr/>
    </dgm:pt>
    <dgm:pt modelId="{25B37A7E-5CA3-453C-95B6-357055220B08}" type="pres">
      <dgm:prSet presAssocID="{1B86608B-8E74-4DD3-A506-A03EC3F8AFAD}" presName="tx3" presStyleLbl="revTx" presStyleIdx="2" presStyleCnt="11"/>
      <dgm:spPr/>
    </dgm:pt>
    <dgm:pt modelId="{6FD2C271-DE66-4F01-BF4C-E6C1CA0DEC4B}" type="pres">
      <dgm:prSet presAssocID="{1B86608B-8E74-4DD3-A506-A03EC3F8AFAD}" presName="vert3" presStyleCnt="0"/>
      <dgm:spPr/>
    </dgm:pt>
    <dgm:pt modelId="{0D750069-0DEC-4EDD-944F-86857ED09AC6}" type="pres">
      <dgm:prSet presAssocID="{B7F00EB0-5F47-4547-842B-C722FE9FAA54}" presName="thinLine3" presStyleLbl="callout" presStyleIdx="0" presStyleCnt="8"/>
      <dgm:spPr/>
    </dgm:pt>
    <dgm:pt modelId="{8228C7F4-7045-46A5-992A-242E5FDF0B88}" type="pres">
      <dgm:prSet presAssocID="{40612F54-C938-4808-8505-3234597C5E5F}" presName="horz3" presStyleCnt="0"/>
      <dgm:spPr/>
    </dgm:pt>
    <dgm:pt modelId="{8AA97C31-CD36-479D-A761-31D48F489874}" type="pres">
      <dgm:prSet presAssocID="{40612F54-C938-4808-8505-3234597C5E5F}" presName="horzSpace3" presStyleCnt="0"/>
      <dgm:spPr/>
    </dgm:pt>
    <dgm:pt modelId="{A009BFA4-5ADE-4D3E-BD3F-874EC27EA12C}" type="pres">
      <dgm:prSet presAssocID="{40612F54-C938-4808-8505-3234597C5E5F}" presName="tx3" presStyleLbl="revTx" presStyleIdx="3" presStyleCnt="11"/>
      <dgm:spPr/>
    </dgm:pt>
    <dgm:pt modelId="{C9FCCB54-0639-42B0-A898-8A2B27B3FAC1}" type="pres">
      <dgm:prSet presAssocID="{40612F54-C938-4808-8505-3234597C5E5F}" presName="vert3" presStyleCnt="0"/>
      <dgm:spPr/>
    </dgm:pt>
    <dgm:pt modelId="{CF7AD5FE-790D-4737-A320-A455749C8F0E}" type="pres">
      <dgm:prSet presAssocID="{60DAC49E-1222-4D39-8B07-EDA36D742FBD}" presName="thinLine3" presStyleLbl="callout" presStyleIdx="1" presStyleCnt="8"/>
      <dgm:spPr/>
    </dgm:pt>
    <dgm:pt modelId="{8F85E3AF-B85A-44B4-8E0C-8B29C9BD09F4}" type="pres">
      <dgm:prSet presAssocID="{7FD9CDC7-14A7-4138-9492-8273C4527EE1}" presName="horz3" presStyleCnt="0"/>
      <dgm:spPr/>
    </dgm:pt>
    <dgm:pt modelId="{AF2E4C20-09D5-4198-B96C-A715A335F828}" type="pres">
      <dgm:prSet presAssocID="{7FD9CDC7-14A7-4138-9492-8273C4527EE1}" presName="horzSpace3" presStyleCnt="0"/>
      <dgm:spPr/>
    </dgm:pt>
    <dgm:pt modelId="{C405AEF7-EDF7-4017-AB13-CF5440F86C4B}" type="pres">
      <dgm:prSet presAssocID="{7FD9CDC7-14A7-4138-9492-8273C4527EE1}" presName="tx3" presStyleLbl="revTx" presStyleIdx="4" presStyleCnt="11"/>
      <dgm:spPr/>
    </dgm:pt>
    <dgm:pt modelId="{88D00158-13E6-445B-820B-9071ACB4740F}" type="pres">
      <dgm:prSet presAssocID="{7FD9CDC7-14A7-4138-9492-8273C4527EE1}" presName="vert3" presStyleCnt="0"/>
      <dgm:spPr/>
    </dgm:pt>
    <dgm:pt modelId="{8706308D-7CF5-4D83-99D2-B0CE8FE1541E}" type="pres">
      <dgm:prSet presAssocID="{5653ABB6-808B-470B-9EDD-5B44B96240D0}" presName="thinLine2b" presStyleLbl="callout" presStyleIdx="2" presStyleCnt="8"/>
      <dgm:spPr/>
    </dgm:pt>
    <dgm:pt modelId="{A9D214B6-8E23-44E3-BF5F-D144FF033239}" type="pres">
      <dgm:prSet presAssocID="{5653ABB6-808B-470B-9EDD-5B44B96240D0}" presName="vertSpace2b" presStyleCnt="0"/>
      <dgm:spPr/>
    </dgm:pt>
    <dgm:pt modelId="{05841D09-EE35-49ED-86F2-E6C68A7CADFF}" type="pres">
      <dgm:prSet presAssocID="{3D66A0FF-7963-47FF-A3DD-CE723B5732D7}" presName="horz2" presStyleCnt="0"/>
      <dgm:spPr/>
    </dgm:pt>
    <dgm:pt modelId="{0ED2ED70-4259-4B69-99AF-C1064A4E2303}" type="pres">
      <dgm:prSet presAssocID="{3D66A0FF-7963-47FF-A3DD-CE723B5732D7}" presName="horzSpace2" presStyleCnt="0"/>
      <dgm:spPr/>
    </dgm:pt>
    <dgm:pt modelId="{1F9296F4-55BF-412E-AD4F-02892E5FB2AB}" type="pres">
      <dgm:prSet presAssocID="{3D66A0FF-7963-47FF-A3DD-CE723B5732D7}" presName="tx2" presStyleLbl="revTx" presStyleIdx="5" presStyleCnt="11"/>
      <dgm:spPr/>
    </dgm:pt>
    <dgm:pt modelId="{3F1A3C74-DE6E-41BB-8BC1-BFE61ED26554}" type="pres">
      <dgm:prSet presAssocID="{3D66A0FF-7963-47FF-A3DD-CE723B5732D7}" presName="vert2" presStyleCnt="0"/>
      <dgm:spPr/>
    </dgm:pt>
    <dgm:pt modelId="{74B26876-8FD5-4BB2-9D5F-5DF3DA4B7392}" type="pres">
      <dgm:prSet presAssocID="{9D78544F-9BD9-4A95-AC89-75A0F5D9263C}" presName="horz3" presStyleCnt="0"/>
      <dgm:spPr/>
    </dgm:pt>
    <dgm:pt modelId="{553533B6-11AB-41C7-8AB7-A29FC22BFCCD}" type="pres">
      <dgm:prSet presAssocID="{9D78544F-9BD9-4A95-AC89-75A0F5D9263C}" presName="horzSpace3" presStyleCnt="0"/>
      <dgm:spPr/>
    </dgm:pt>
    <dgm:pt modelId="{5707010B-3A6F-4EFE-9357-200C93A576B6}" type="pres">
      <dgm:prSet presAssocID="{9D78544F-9BD9-4A95-AC89-75A0F5D9263C}" presName="tx3" presStyleLbl="revTx" presStyleIdx="6" presStyleCnt="11"/>
      <dgm:spPr/>
    </dgm:pt>
    <dgm:pt modelId="{83B36DEE-4BC1-4F31-96F0-EB43A155CA8C}" type="pres">
      <dgm:prSet presAssocID="{9D78544F-9BD9-4A95-AC89-75A0F5D9263C}" presName="vert3" presStyleCnt="0"/>
      <dgm:spPr/>
    </dgm:pt>
    <dgm:pt modelId="{C816ACA6-8105-4397-BDB9-ABCACA9BB468}" type="pres">
      <dgm:prSet presAssocID="{E41453A0-E995-45BF-A084-0CDFDE4E1008}" presName="thinLine3" presStyleLbl="callout" presStyleIdx="3" presStyleCnt="8"/>
      <dgm:spPr/>
    </dgm:pt>
    <dgm:pt modelId="{B70A638C-AE5A-412F-89CD-C0EB8AB25466}" type="pres">
      <dgm:prSet presAssocID="{EA9F2582-E869-475D-9A51-7C17160DCB55}" presName="horz3" presStyleCnt="0"/>
      <dgm:spPr/>
    </dgm:pt>
    <dgm:pt modelId="{48D928AF-CA4F-4ECD-BF9A-71409D1F3176}" type="pres">
      <dgm:prSet presAssocID="{EA9F2582-E869-475D-9A51-7C17160DCB55}" presName="horzSpace3" presStyleCnt="0"/>
      <dgm:spPr/>
    </dgm:pt>
    <dgm:pt modelId="{C355C70B-6EA4-44EA-B74E-FBDA7B7E70DC}" type="pres">
      <dgm:prSet presAssocID="{EA9F2582-E869-475D-9A51-7C17160DCB55}" presName="tx3" presStyleLbl="revTx" presStyleIdx="7" presStyleCnt="11"/>
      <dgm:spPr/>
    </dgm:pt>
    <dgm:pt modelId="{C6A1B9FF-75A9-44A4-8753-97891F53E3B6}" type="pres">
      <dgm:prSet presAssocID="{EA9F2582-E869-475D-9A51-7C17160DCB55}" presName="vert3" presStyleCnt="0"/>
      <dgm:spPr/>
    </dgm:pt>
    <dgm:pt modelId="{3D02787E-BEFE-49EF-991F-0EC60A24D463}" type="pres">
      <dgm:prSet presAssocID="{4088307C-2EEE-44EB-A49E-E0A3B0630836}" presName="thinLine3" presStyleLbl="callout" presStyleIdx="4" presStyleCnt="8"/>
      <dgm:spPr/>
    </dgm:pt>
    <dgm:pt modelId="{1CEE683B-A37D-4676-AF67-619CDA2316C6}" type="pres">
      <dgm:prSet presAssocID="{DCF06FF8-13D7-42CE-B7E2-1887A2CEE260}" presName="horz3" presStyleCnt="0"/>
      <dgm:spPr/>
    </dgm:pt>
    <dgm:pt modelId="{0552D3C2-3DF9-4281-AB42-683A1E46F991}" type="pres">
      <dgm:prSet presAssocID="{DCF06FF8-13D7-42CE-B7E2-1887A2CEE260}" presName="horzSpace3" presStyleCnt="0"/>
      <dgm:spPr/>
    </dgm:pt>
    <dgm:pt modelId="{BE66BF43-C3C0-4D4B-B95F-511244028D09}" type="pres">
      <dgm:prSet presAssocID="{DCF06FF8-13D7-42CE-B7E2-1887A2CEE260}" presName="tx3" presStyleLbl="revTx" presStyleIdx="8" presStyleCnt="11"/>
      <dgm:spPr/>
    </dgm:pt>
    <dgm:pt modelId="{1FFAF1B2-6149-430A-8353-D8DAD4716825}" type="pres">
      <dgm:prSet presAssocID="{DCF06FF8-13D7-42CE-B7E2-1887A2CEE260}" presName="vert3" presStyleCnt="0"/>
      <dgm:spPr/>
    </dgm:pt>
    <dgm:pt modelId="{5495229A-E2D9-419D-BF18-CA3805A27951}" type="pres">
      <dgm:prSet presAssocID="{6213EB5E-10C4-42E0-A627-B1103BD0FB20}" presName="thinLine3" presStyleLbl="callout" presStyleIdx="5" presStyleCnt="8"/>
      <dgm:spPr/>
    </dgm:pt>
    <dgm:pt modelId="{ED9E35E0-5D31-424E-9EAA-34C87233447B}" type="pres">
      <dgm:prSet presAssocID="{E623BAC0-6A1F-482A-9BAE-AEE45C762B07}" presName="horz3" presStyleCnt="0"/>
      <dgm:spPr/>
    </dgm:pt>
    <dgm:pt modelId="{C55F6658-F0CF-4388-A641-ABAB51CC4258}" type="pres">
      <dgm:prSet presAssocID="{E623BAC0-6A1F-482A-9BAE-AEE45C762B07}" presName="horzSpace3" presStyleCnt="0"/>
      <dgm:spPr/>
    </dgm:pt>
    <dgm:pt modelId="{0F226B4D-31E7-4FCE-B392-03410F834EA9}" type="pres">
      <dgm:prSet presAssocID="{E623BAC0-6A1F-482A-9BAE-AEE45C762B07}" presName="tx3" presStyleLbl="revTx" presStyleIdx="9" presStyleCnt="11"/>
      <dgm:spPr/>
    </dgm:pt>
    <dgm:pt modelId="{EE6D17F8-4AB7-4A4F-98A3-6A38ED074BEB}" type="pres">
      <dgm:prSet presAssocID="{E623BAC0-6A1F-482A-9BAE-AEE45C762B07}" presName="vert3" presStyleCnt="0"/>
      <dgm:spPr/>
    </dgm:pt>
    <dgm:pt modelId="{2F5A20C8-6061-40EE-A697-264D6E2DF2E3}" type="pres">
      <dgm:prSet presAssocID="{CE890BBF-D714-46EE-B47E-AE59F0CD95DF}" presName="thinLine3" presStyleLbl="callout" presStyleIdx="6" presStyleCnt="8"/>
      <dgm:spPr/>
    </dgm:pt>
    <dgm:pt modelId="{C2CAF551-CE10-4924-8780-9EF27A409220}" type="pres">
      <dgm:prSet presAssocID="{4845B1EC-1D55-45EC-84F2-026571163A15}" presName="horz3" presStyleCnt="0"/>
      <dgm:spPr/>
    </dgm:pt>
    <dgm:pt modelId="{6D5EA0B0-EA0C-491B-9756-245801A7F9E3}" type="pres">
      <dgm:prSet presAssocID="{4845B1EC-1D55-45EC-84F2-026571163A15}" presName="horzSpace3" presStyleCnt="0"/>
      <dgm:spPr/>
    </dgm:pt>
    <dgm:pt modelId="{F5FBBDD0-D448-466A-AAFA-014924101A76}" type="pres">
      <dgm:prSet presAssocID="{4845B1EC-1D55-45EC-84F2-026571163A15}" presName="tx3" presStyleLbl="revTx" presStyleIdx="10" presStyleCnt="11"/>
      <dgm:spPr/>
    </dgm:pt>
    <dgm:pt modelId="{9348BC98-4543-4BD9-8695-80A0EE406545}" type="pres">
      <dgm:prSet presAssocID="{4845B1EC-1D55-45EC-84F2-026571163A15}" presName="vert3" presStyleCnt="0"/>
      <dgm:spPr/>
    </dgm:pt>
    <dgm:pt modelId="{265AF32C-A9FB-4D6D-B31E-5C7B78554E7D}" type="pres">
      <dgm:prSet presAssocID="{3D66A0FF-7963-47FF-A3DD-CE723B5732D7}" presName="thinLine2b" presStyleLbl="callout" presStyleIdx="7" presStyleCnt="8"/>
      <dgm:spPr/>
    </dgm:pt>
    <dgm:pt modelId="{CB78BFD3-7627-4F02-9EBF-8C4A9527400A}" type="pres">
      <dgm:prSet presAssocID="{3D66A0FF-7963-47FF-A3DD-CE723B5732D7}" presName="vertSpace2b" presStyleCnt="0"/>
      <dgm:spPr/>
    </dgm:pt>
  </dgm:ptLst>
  <dgm:cxnLst>
    <dgm:cxn modelId="{C6126A89-2E84-4B25-A2C1-009880C92B90}" type="presOf" srcId="{A622ADDA-92AF-46A0-8121-578DD75DE323}" destId="{EB71240C-0DF0-4A56-A397-420C88E468FC}" srcOrd="0" destOrd="0" presId="urn:microsoft.com/office/officeart/2008/layout/LinedList"/>
    <dgm:cxn modelId="{A7C10F4F-51A3-4EB6-9BBC-2040B3BC4932}" srcId="{5653ABB6-808B-470B-9EDD-5B44B96240D0}" destId="{40612F54-C938-4808-8505-3234597C5E5F}" srcOrd="1" destOrd="0" parTransId="{0B32B249-22B2-476A-8D1A-A56A5A07DA4D}" sibTransId="{60DAC49E-1222-4D39-8B07-EDA36D742FBD}"/>
    <dgm:cxn modelId="{2BF6748F-31E6-4953-BCBB-792252914E79}" type="presOf" srcId="{9D78544F-9BD9-4A95-AC89-75A0F5D9263C}" destId="{5707010B-3A6F-4EFE-9357-200C93A576B6}" srcOrd="0" destOrd="0" presId="urn:microsoft.com/office/officeart/2008/layout/LinedList"/>
    <dgm:cxn modelId="{6DEF39C3-A795-4640-904A-F76BFFC8FAB9}" srcId="{5653ABB6-808B-470B-9EDD-5B44B96240D0}" destId="{1B86608B-8E74-4DD3-A506-A03EC3F8AFAD}" srcOrd="0" destOrd="0" parTransId="{9120BF72-B385-49DA-A194-9A881C0E39DF}" sibTransId="{B7F00EB0-5F47-4547-842B-C722FE9FAA54}"/>
    <dgm:cxn modelId="{C37662EC-221A-44A0-A070-9D6F4AC5DF87}" srcId="{A622ADDA-92AF-46A0-8121-578DD75DE323}" destId="{7607526F-B5E1-4B66-B1AC-F52D24FD8A3E}" srcOrd="0" destOrd="0" parTransId="{402415DD-60DE-4F28-88ED-765C39E429CE}" sibTransId="{DDB638E1-C170-4423-B4BC-AE8A382AEF68}"/>
    <dgm:cxn modelId="{23F4A963-110B-41A4-9FF8-C4DDA3D20EC7}" srcId="{3D66A0FF-7963-47FF-A3DD-CE723B5732D7}" destId="{EA9F2582-E869-475D-9A51-7C17160DCB55}" srcOrd="1" destOrd="0" parTransId="{3920F33A-85B5-443A-B70A-8387E6D27DA6}" sibTransId="{4088307C-2EEE-44EB-A49E-E0A3B0630836}"/>
    <dgm:cxn modelId="{AF67B65C-C59C-46B9-814C-2A4BA7E55A82}" srcId="{3D66A0FF-7963-47FF-A3DD-CE723B5732D7}" destId="{E623BAC0-6A1F-482A-9BAE-AEE45C762B07}" srcOrd="3" destOrd="0" parTransId="{9690DCC0-CBD1-40B9-AD53-58EE36B976CD}" sibTransId="{CE890BBF-D714-46EE-B47E-AE59F0CD95DF}"/>
    <dgm:cxn modelId="{A77623AC-91B5-4750-9F0C-0419C9A35040}" type="presOf" srcId="{E623BAC0-6A1F-482A-9BAE-AEE45C762B07}" destId="{0F226B4D-31E7-4FCE-B392-03410F834EA9}" srcOrd="0" destOrd="0" presId="urn:microsoft.com/office/officeart/2008/layout/LinedList"/>
    <dgm:cxn modelId="{68D11B9A-6734-43BB-901D-1C0C39E1A9A1}" srcId="{7607526F-B5E1-4B66-B1AC-F52D24FD8A3E}" destId="{3D66A0FF-7963-47FF-A3DD-CE723B5732D7}" srcOrd="1" destOrd="0" parTransId="{EEF52759-C637-48B8-8174-6570CB5F2194}" sibTransId="{507F3FC2-1046-4E21-AC30-FA68E212E834}"/>
    <dgm:cxn modelId="{8E101C1D-318C-46D4-886E-9F8551A505E8}" type="presOf" srcId="{7607526F-B5E1-4B66-B1AC-F52D24FD8A3E}" destId="{9E5A18E1-5C8F-4479-9B3E-4BA906724855}" srcOrd="0" destOrd="0" presId="urn:microsoft.com/office/officeart/2008/layout/LinedList"/>
    <dgm:cxn modelId="{37E4C2CE-BF4C-48C8-969F-77EEDC8EA3C2}" srcId="{3D66A0FF-7963-47FF-A3DD-CE723B5732D7}" destId="{DCF06FF8-13D7-42CE-B7E2-1887A2CEE260}" srcOrd="2" destOrd="0" parTransId="{C2C433CD-AFF5-4656-BF39-20E9BA96A53F}" sibTransId="{6213EB5E-10C4-42E0-A627-B1103BD0FB20}"/>
    <dgm:cxn modelId="{E18B60C1-38AD-4C1E-9D33-44F3431B72BD}" type="presOf" srcId="{4845B1EC-1D55-45EC-84F2-026571163A15}" destId="{F5FBBDD0-D448-466A-AAFA-014924101A76}" srcOrd="0" destOrd="0" presId="urn:microsoft.com/office/officeart/2008/layout/LinedList"/>
    <dgm:cxn modelId="{F3068D96-EFA2-4CF9-9745-DCBE2E15BEB4}" type="presOf" srcId="{1B86608B-8E74-4DD3-A506-A03EC3F8AFAD}" destId="{25B37A7E-5CA3-453C-95B6-357055220B08}" srcOrd="0" destOrd="0" presId="urn:microsoft.com/office/officeart/2008/layout/LinedList"/>
    <dgm:cxn modelId="{B90927CA-1C86-4626-83AE-4411443F63F9}" srcId="{5653ABB6-808B-470B-9EDD-5B44B96240D0}" destId="{7FD9CDC7-14A7-4138-9492-8273C4527EE1}" srcOrd="2" destOrd="0" parTransId="{44D8E3A5-A665-421E-BDB4-815F427D4C95}" sibTransId="{FF2A0322-A118-46E9-BED3-A26217F86CEC}"/>
    <dgm:cxn modelId="{21581C8D-8E97-42AA-A435-2BCC9919A7E7}" type="presOf" srcId="{EA9F2582-E869-475D-9A51-7C17160DCB55}" destId="{C355C70B-6EA4-44EA-B74E-FBDA7B7E70DC}" srcOrd="0" destOrd="0" presId="urn:microsoft.com/office/officeart/2008/layout/LinedList"/>
    <dgm:cxn modelId="{762112E1-033D-45BF-9242-77622FC8B936}" type="presOf" srcId="{DCF06FF8-13D7-42CE-B7E2-1887A2CEE260}" destId="{BE66BF43-C3C0-4D4B-B95F-511244028D09}" srcOrd="0" destOrd="0" presId="urn:microsoft.com/office/officeart/2008/layout/LinedList"/>
    <dgm:cxn modelId="{E44EFE93-77EB-4273-A6A4-2208C72D58DA}" type="presOf" srcId="{7FD9CDC7-14A7-4138-9492-8273C4527EE1}" destId="{C405AEF7-EDF7-4017-AB13-CF5440F86C4B}" srcOrd="0" destOrd="0" presId="urn:microsoft.com/office/officeart/2008/layout/LinedList"/>
    <dgm:cxn modelId="{72FBC24F-F2C5-4854-A1E8-D554DD158EC8}" srcId="{3D66A0FF-7963-47FF-A3DD-CE723B5732D7}" destId="{9D78544F-9BD9-4A95-AC89-75A0F5D9263C}" srcOrd="0" destOrd="0" parTransId="{79D332EB-CA3C-483A-97A5-9380DD2861C5}" sibTransId="{E41453A0-E995-45BF-A084-0CDFDE4E1008}"/>
    <dgm:cxn modelId="{517E4DD6-B1E7-46E7-ABA2-77203A7B617F}" type="presOf" srcId="{3D66A0FF-7963-47FF-A3DD-CE723B5732D7}" destId="{1F9296F4-55BF-412E-AD4F-02892E5FB2AB}" srcOrd="0" destOrd="0" presId="urn:microsoft.com/office/officeart/2008/layout/LinedList"/>
    <dgm:cxn modelId="{C3420615-A137-4281-B488-8F54BF33990E}" type="presOf" srcId="{40612F54-C938-4808-8505-3234597C5E5F}" destId="{A009BFA4-5ADE-4D3E-BD3F-874EC27EA12C}" srcOrd="0" destOrd="0" presId="urn:microsoft.com/office/officeart/2008/layout/LinedList"/>
    <dgm:cxn modelId="{6E733A65-F822-4DFF-B7A0-986905ABDE8B}" srcId="{7607526F-B5E1-4B66-B1AC-F52D24FD8A3E}" destId="{5653ABB6-808B-470B-9EDD-5B44B96240D0}" srcOrd="0" destOrd="0" parTransId="{5A61358F-C753-4FCA-87F3-FFD75464F1EC}" sibTransId="{1BFC4DD6-AA9D-4811-B592-C63A01719EE5}"/>
    <dgm:cxn modelId="{A05D77EE-5055-45C7-9371-06B64FB2C887}" type="presOf" srcId="{5653ABB6-808B-470B-9EDD-5B44B96240D0}" destId="{0C60BE4D-76F5-4FDF-9794-B361F80292D5}" srcOrd="0" destOrd="0" presId="urn:microsoft.com/office/officeart/2008/layout/LinedList"/>
    <dgm:cxn modelId="{BBF5D3E8-BE9E-4B93-972E-6DA1D897E908}" srcId="{3D66A0FF-7963-47FF-A3DD-CE723B5732D7}" destId="{4845B1EC-1D55-45EC-84F2-026571163A15}" srcOrd="4" destOrd="0" parTransId="{6238C03B-2026-409A-9544-1F15C9816264}" sibTransId="{247B2F3F-9E8A-4ED3-967E-EB049D19A636}"/>
    <dgm:cxn modelId="{37358CFC-E684-4A1E-8A0D-0877E5E43D53}" type="presParOf" srcId="{EB71240C-0DF0-4A56-A397-420C88E468FC}" destId="{B42A64F5-DDE4-4E96-8B29-DED2B256D38E}" srcOrd="0" destOrd="0" presId="urn:microsoft.com/office/officeart/2008/layout/LinedList"/>
    <dgm:cxn modelId="{AB217775-D15F-4EE6-BA8A-76FE12132D9F}" type="presParOf" srcId="{EB71240C-0DF0-4A56-A397-420C88E468FC}" destId="{18679E3D-53D5-4417-8CDE-C385179CD003}" srcOrd="1" destOrd="0" presId="urn:microsoft.com/office/officeart/2008/layout/LinedList"/>
    <dgm:cxn modelId="{3C1DAEC7-753D-48A1-8313-7F5A3B673B6B}" type="presParOf" srcId="{18679E3D-53D5-4417-8CDE-C385179CD003}" destId="{9E5A18E1-5C8F-4479-9B3E-4BA906724855}" srcOrd="0" destOrd="0" presId="urn:microsoft.com/office/officeart/2008/layout/LinedList"/>
    <dgm:cxn modelId="{EDC44A71-8692-4772-89A9-B4A3018DABD9}" type="presParOf" srcId="{18679E3D-53D5-4417-8CDE-C385179CD003}" destId="{11E2FB8B-3B00-4EAC-99EF-E6F4D72C36E7}" srcOrd="1" destOrd="0" presId="urn:microsoft.com/office/officeart/2008/layout/LinedList"/>
    <dgm:cxn modelId="{165BA69C-64C5-4D8B-B031-5A77F52E460E}" type="presParOf" srcId="{11E2FB8B-3B00-4EAC-99EF-E6F4D72C36E7}" destId="{60243177-A658-4856-B0F2-1AC0374C7AAF}" srcOrd="0" destOrd="0" presId="urn:microsoft.com/office/officeart/2008/layout/LinedList"/>
    <dgm:cxn modelId="{C41B5922-72BE-427F-B53D-35A07FFA79A5}" type="presParOf" srcId="{11E2FB8B-3B00-4EAC-99EF-E6F4D72C36E7}" destId="{E007D88A-60D3-4FAF-B17D-074BA531E11D}" srcOrd="1" destOrd="0" presId="urn:microsoft.com/office/officeart/2008/layout/LinedList"/>
    <dgm:cxn modelId="{D866447C-F847-4DD1-A5E1-AFD1372DD276}" type="presParOf" srcId="{E007D88A-60D3-4FAF-B17D-074BA531E11D}" destId="{0307FC06-03BF-4C24-8275-98CAB46229BF}" srcOrd="0" destOrd="0" presId="urn:microsoft.com/office/officeart/2008/layout/LinedList"/>
    <dgm:cxn modelId="{56D5ABFB-3064-40C7-99C9-900ABFA9BCEA}" type="presParOf" srcId="{E007D88A-60D3-4FAF-B17D-074BA531E11D}" destId="{0C60BE4D-76F5-4FDF-9794-B361F80292D5}" srcOrd="1" destOrd="0" presId="urn:microsoft.com/office/officeart/2008/layout/LinedList"/>
    <dgm:cxn modelId="{D856CE62-D4A7-451F-9257-F2EE36BAFA34}" type="presParOf" srcId="{E007D88A-60D3-4FAF-B17D-074BA531E11D}" destId="{7EE52202-3A68-443C-810C-61DC36335D02}" srcOrd="2" destOrd="0" presId="urn:microsoft.com/office/officeart/2008/layout/LinedList"/>
    <dgm:cxn modelId="{C980927C-8947-41D0-ADE2-22C28B2E8248}" type="presParOf" srcId="{7EE52202-3A68-443C-810C-61DC36335D02}" destId="{53DE267A-1475-4801-9C41-EDA4330BB7E1}" srcOrd="0" destOrd="0" presId="urn:microsoft.com/office/officeart/2008/layout/LinedList"/>
    <dgm:cxn modelId="{1C3EBECB-DB98-40F8-A893-7D372916D467}" type="presParOf" srcId="{53DE267A-1475-4801-9C41-EDA4330BB7E1}" destId="{0CBBC133-D5EF-4B9D-99E6-50A468E3CCBB}" srcOrd="0" destOrd="0" presId="urn:microsoft.com/office/officeart/2008/layout/LinedList"/>
    <dgm:cxn modelId="{4ED1F0A6-FB7B-4909-B251-E1BCF3363383}" type="presParOf" srcId="{53DE267A-1475-4801-9C41-EDA4330BB7E1}" destId="{25B37A7E-5CA3-453C-95B6-357055220B08}" srcOrd="1" destOrd="0" presId="urn:microsoft.com/office/officeart/2008/layout/LinedList"/>
    <dgm:cxn modelId="{5355E52F-3ACE-4986-8E4E-2AC97D8C8D41}" type="presParOf" srcId="{53DE267A-1475-4801-9C41-EDA4330BB7E1}" destId="{6FD2C271-DE66-4F01-BF4C-E6C1CA0DEC4B}" srcOrd="2" destOrd="0" presId="urn:microsoft.com/office/officeart/2008/layout/LinedList"/>
    <dgm:cxn modelId="{C52A9C56-4FEE-4FA8-AA55-5FB6AFE8972C}" type="presParOf" srcId="{7EE52202-3A68-443C-810C-61DC36335D02}" destId="{0D750069-0DEC-4EDD-944F-86857ED09AC6}" srcOrd="1" destOrd="0" presId="urn:microsoft.com/office/officeart/2008/layout/LinedList"/>
    <dgm:cxn modelId="{1D5F13BC-0965-460C-89D6-234FAC49CFBA}" type="presParOf" srcId="{7EE52202-3A68-443C-810C-61DC36335D02}" destId="{8228C7F4-7045-46A5-992A-242E5FDF0B88}" srcOrd="2" destOrd="0" presId="urn:microsoft.com/office/officeart/2008/layout/LinedList"/>
    <dgm:cxn modelId="{D345DE6A-590E-4079-B842-99BC5A76EC96}" type="presParOf" srcId="{8228C7F4-7045-46A5-992A-242E5FDF0B88}" destId="{8AA97C31-CD36-479D-A761-31D48F489874}" srcOrd="0" destOrd="0" presId="urn:microsoft.com/office/officeart/2008/layout/LinedList"/>
    <dgm:cxn modelId="{9829CFFE-0C28-44E2-A05A-323366512A8D}" type="presParOf" srcId="{8228C7F4-7045-46A5-992A-242E5FDF0B88}" destId="{A009BFA4-5ADE-4D3E-BD3F-874EC27EA12C}" srcOrd="1" destOrd="0" presId="urn:microsoft.com/office/officeart/2008/layout/LinedList"/>
    <dgm:cxn modelId="{EBB20F3B-BBC4-47F9-841A-0A640853C609}" type="presParOf" srcId="{8228C7F4-7045-46A5-992A-242E5FDF0B88}" destId="{C9FCCB54-0639-42B0-A898-8A2B27B3FAC1}" srcOrd="2" destOrd="0" presId="urn:microsoft.com/office/officeart/2008/layout/LinedList"/>
    <dgm:cxn modelId="{50832E6C-EB93-490A-85AD-D53B3BEEE90C}" type="presParOf" srcId="{7EE52202-3A68-443C-810C-61DC36335D02}" destId="{CF7AD5FE-790D-4737-A320-A455749C8F0E}" srcOrd="3" destOrd="0" presId="urn:microsoft.com/office/officeart/2008/layout/LinedList"/>
    <dgm:cxn modelId="{6FE7022C-F2A2-4138-A29E-D1CB2A0A3AAE}" type="presParOf" srcId="{7EE52202-3A68-443C-810C-61DC36335D02}" destId="{8F85E3AF-B85A-44B4-8E0C-8B29C9BD09F4}" srcOrd="4" destOrd="0" presId="urn:microsoft.com/office/officeart/2008/layout/LinedList"/>
    <dgm:cxn modelId="{9F4ED004-E4F1-4648-9A5C-8DE3C219C4C2}" type="presParOf" srcId="{8F85E3AF-B85A-44B4-8E0C-8B29C9BD09F4}" destId="{AF2E4C20-09D5-4198-B96C-A715A335F828}" srcOrd="0" destOrd="0" presId="urn:microsoft.com/office/officeart/2008/layout/LinedList"/>
    <dgm:cxn modelId="{0C15A1FA-94F9-418B-89D6-EE9B39DC9955}" type="presParOf" srcId="{8F85E3AF-B85A-44B4-8E0C-8B29C9BD09F4}" destId="{C405AEF7-EDF7-4017-AB13-CF5440F86C4B}" srcOrd="1" destOrd="0" presId="urn:microsoft.com/office/officeart/2008/layout/LinedList"/>
    <dgm:cxn modelId="{8DB4D617-B47A-4059-BF92-1A02C7970BBF}" type="presParOf" srcId="{8F85E3AF-B85A-44B4-8E0C-8B29C9BD09F4}" destId="{88D00158-13E6-445B-820B-9071ACB4740F}" srcOrd="2" destOrd="0" presId="urn:microsoft.com/office/officeart/2008/layout/LinedList"/>
    <dgm:cxn modelId="{A601EEBF-C52E-4AC7-A043-3244C83CA21E}" type="presParOf" srcId="{11E2FB8B-3B00-4EAC-99EF-E6F4D72C36E7}" destId="{8706308D-7CF5-4D83-99D2-B0CE8FE1541E}" srcOrd="2" destOrd="0" presId="urn:microsoft.com/office/officeart/2008/layout/LinedList"/>
    <dgm:cxn modelId="{25DFA187-99AC-477B-8D15-FDC5E59EA395}" type="presParOf" srcId="{11E2FB8B-3B00-4EAC-99EF-E6F4D72C36E7}" destId="{A9D214B6-8E23-44E3-BF5F-D144FF033239}" srcOrd="3" destOrd="0" presId="urn:microsoft.com/office/officeart/2008/layout/LinedList"/>
    <dgm:cxn modelId="{3855DEB6-0F59-44BB-8E71-FC324730617D}" type="presParOf" srcId="{11E2FB8B-3B00-4EAC-99EF-E6F4D72C36E7}" destId="{05841D09-EE35-49ED-86F2-E6C68A7CADFF}" srcOrd="4" destOrd="0" presId="urn:microsoft.com/office/officeart/2008/layout/LinedList"/>
    <dgm:cxn modelId="{6F362731-1B7D-4AEC-8320-CD8943C62998}" type="presParOf" srcId="{05841D09-EE35-49ED-86F2-E6C68A7CADFF}" destId="{0ED2ED70-4259-4B69-99AF-C1064A4E2303}" srcOrd="0" destOrd="0" presId="urn:microsoft.com/office/officeart/2008/layout/LinedList"/>
    <dgm:cxn modelId="{85932B36-6217-4EF8-8E7C-FF60E7CFCB99}" type="presParOf" srcId="{05841D09-EE35-49ED-86F2-E6C68A7CADFF}" destId="{1F9296F4-55BF-412E-AD4F-02892E5FB2AB}" srcOrd="1" destOrd="0" presId="urn:microsoft.com/office/officeart/2008/layout/LinedList"/>
    <dgm:cxn modelId="{0E299961-1D73-4DC5-A8F0-219E1FDF1D84}" type="presParOf" srcId="{05841D09-EE35-49ED-86F2-E6C68A7CADFF}" destId="{3F1A3C74-DE6E-41BB-8BC1-BFE61ED26554}" srcOrd="2" destOrd="0" presId="urn:microsoft.com/office/officeart/2008/layout/LinedList"/>
    <dgm:cxn modelId="{A0ED99CA-7D74-4D6B-8AB5-EE781E59580B}" type="presParOf" srcId="{3F1A3C74-DE6E-41BB-8BC1-BFE61ED26554}" destId="{74B26876-8FD5-4BB2-9D5F-5DF3DA4B7392}" srcOrd="0" destOrd="0" presId="urn:microsoft.com/office/officeart/2008/layout/LinedList"/>
    <dgm:cxn modelId="{416497CD-52E9-477B-A119-063B84CE3806}" type="presParOf" srcId="{74B26876-8FD5-4BB2-9D5F-5DF3DA4B7392}" destId="{553533B6-11AB-41C7-8AB7-A29FC22BFCCD}" srcOrd="0" destOrd="0" presId="urn:microsoft.com/office/officeart/2008/layout/LinedList"/>
    <dgm:cxn modelId="{91B0D633-0FAD-427A-BBCC-713E788D1818}" type="presParOf" srcId="{74B26876-8FD5-4BB2-9D5F-5DF3DA4B7392}" destId="{5707010B-3A6F-4EFE-9357-200C93A576B6}" srcOrd="1" destOrd="0" presId="urn:microsoft.com/office/officeart/2008/layout/LinedList"/>
    <dgm:cxn modelId="{5493953B-ACCA-477B-ACB2-3A2804AA2349}" type="presParOf" srcId="{74B26876-8FD5-4BB2-9D5F-5DF3DA4B7392}" destId="{83B36DEE-4BC1-4F31-96F0-EB43A155CA8C}" srcOrd="2" destOrd="0" presId="urn:microsoft.com/office/officeart/2008/layout/LinedList"/>
    <dgm:cxn modelId="{6AFC1E84-7E21-422F-BDA4-EF99A86106A2}" type="presParOf" srcId="{3F1A3C74-DE6E-41BB-8BC1-BFE61ED26554}" destId="{C816ACA6-8105-4397-BDB9-ABCACA9BB468}" srcOrd="1" destOrd="0" presId="urn:microsoft.com/office/officeart/2008/layout/LinedList"/>
    <dgm:cxn modelId="{58D9E98D-BA30-4CB9-B70D-EE82375F3AC5}" type="presParOf" srcId="{3F1A3C74-DE6E-41BB-8BC1-BFE61ED26554}" destId="{B70A638C-AE5A-412F-89CD-C0EB8AB25466}" srcOrd="2" destOrd="0" presId="urn:microsoft.com/office/officeart/2008/layout/LinedList"/>
    <dgm:cxn modelId="{0C99DB20-7433-4F26-BD65-E6F26A20971C}" type="presParOf" srcId="{B70A638C-AE5A-412F-89CD-C0EB8AB25466}" destId="{48D928AF-CA4F-4ECD-BF9A-71409D1F3176}" srcOrd="0" destOrd="0" presId="urn:microsoft.com/office/officeart/2008/layout/LinedList"/>
    <dgm:cxn modelId="{E63CCA16-1F7A-4BB5-BED1-99E5BC2272B5}" type="presParOf" srcId="{B70A638C-AE5A-412F-89CD-C0EB8AB25466}" destId="{C355C70B-6EA4-44EA-B74E-FBDA7B7E70DC}" srcOrd="1" destOrd="0" presId="urn:microsoft.com/office/officeart/2008/layout/LinedList"/>
    <dgm:cxn modelId="{15EFA509-788F-4A41-8B4A-654B1B6EDE78}" type="presParOf" srcId="{B70A638C-AE5A-412F-89CD-C0EB8AB25466}" destId="{C6A1B9FF-75A9-44A4-8753-97891F53E3B6}" srcOrd="2" destOrd="0" presId="urn:microsoft.com/office/officeart/2008/layout/LinedList"/>
    <dgm:cxn modelId="{AF230F2D-4163-426A-B0F5-E805F041B91A}" type="presParOf" srcId="{3F1A3C74-DE6E-41BB-8BC1-BFE61ED26554}" destId="{3D02787E-BEFE-49EF-991F-0EC60A24D463}" srcOrd="3" destOrd="0" presId="urn:microsoft.com/office/officeart/2008/layout/LinedList"/>
    <dgm:cxn modelId="{8B349959-D189-4BE8-BF7E-E1B5CBF82E2F}" type="presParOf" srcId="{3F1A3C74-DE6E-41BB-8BC1-BFE61ED26554}" destId="{1CEE683B-A37D-4676-AF67-619CDA2316C6}" srcOrd="4" destOrd="0" presId="urn:microsoft.com/office/officeart/2008/layout/LinedList"/>
    <dgm:cxn modelId="{0B27AABF-6EE4-4008-BF77-DFDD90A3DF12}" type="presParOf" srcId="{1CEE683B-A37D-4676-AF67-619CDA2316C6}" destId="{0552D3C2-3DF9-4281-AB42-683A1E46F991}" srcOrd="0" destOrd="0" presId="urn:microsoft.com/office/officeart/2008/layout/LinedList"/>
    <dgm:cxn modelId="{DAA3338E-69B8-4C73-A436-FD441B831A56}" type="presParOf" srcId="{1CEE683B-A37D-4676-AF67-619CDA2316C6}" destId="{BE66BF43-C3C0-4D4B-B95F-511244028D09}" srcOrd="1" destOrd="0" presId="urn:microsoft.com/office/officeart/2008/layout/LinedList"/>
    <dgm:cxn modelId="{836AD328-7355-4876-A196-7CD78970B4AB}" type="presParOf" srcId="{1CEE683B-A37D-4676-AF67-619CDA2316C6}" destId="{1FFAF1B2-6149-430A-8353-D8DAD4716825}" srcOrd="2" destOrd="0" presId="urn:microsoft.com/office/officeart/2008/layout/LinedList"/>
    <dgm:cxn modelId="{75815F68-21E9-4D0F-A189-DD2429147308}" type="presParOf" srcId="{3F1A3C74-DE6E-41BB-8BC1-BFE61ED26554}" destId="{5495229A-E2D9-419D-BF18-CA3805A27951}" srcOrd="5" destOrd="0" presId="urn:microsoft.com/office/officeart/2008/layout/LinedList"/>
    <dgm:cxn modelId="{8E7C182F-7ACD-4E63-B7BA-EF8630D26B98}" type="presParOf" srcId="{3F1A3C74-DE6E-41BB-8BC1-BFE61ED26554}" destId="{ED9E35E0-5D31-424E-9EAA-34C87233447B}" srcOrd="6" destOrd="0" presId="urn:microsoft.com/office/officeart/2008/layout/LinedList"/>
    <dgm:cxn modelId="{868DD740-05B8-4BEE-8E48-FB932BDFF781}" type="presParOf" srcId="{ED9E35E0-5D31-424E-9EAA-34C87233447B}" destId="{C55F6658-F0CF-4388-A641-ABAB51CC4258}" srcOrd="0" destOrd="0" presId="urn:microsoft.com/office/officeart/2008/layout/LinedList"/>
    <dgm:cxn modelId="{CA3929FF-AFBF-45F5-84C5-5EB11B5713EC}" type="presParOf" srcId="{ED9E35E0-5D31-424E-9EAA-34C87233447B}" destId="{0F226B4D-31E7-4FCE-B392-03410F834EA9}" srcOrd="1" destOrd="0" presId="urn:microsoft.com/office/officeart/2008/layout/LinedList"/>
    <dgm:cxn modelId="{55568A65-291B-472E-9608-8D08CD004F2C}" type="presParOf" srcId="{ED9E35E0-5D31-424E-9EAA-34C87233447B}" destId="{EE6D17F8-4AB7-4A4F-98A3-6A38ED074BEB}" srcOrd="2" destOrd="0" presId="urn:microsoft.com/office/officeart/2008/layout/LinedList"/>
    <dgm:cxn modelId="{60EFD90A-7454-488E-9B34-9CC22ECA0731}" type="presParOf" srcId="{3F1A3C74-DE6E-41BB-8BC1-BFE61ED26554}" destId="{2F5A20C8-6061-40EE-A697-264D6E2DF2E3}" srcOrd="7" destOrd="0" presId="urn:microsoft.com/office/officeart/2008/layout/LinedList"/>
    <dgm:cxn modelId="{1AD556D9-5FB5-4513-BE02-5B187C938FDE}" type="presParOf" srcId="{3F1A3C74-DE6E-41BB-8BC1-BFE61ED26554}" destId="{C2CAF551-CE10-4924-8780-9EF27A409220}" srcOrd="8" destOrd="0" presId="urn:microsoft.com/office/officeart/2008/layout/LinedList"/>
    <dgm:cxn modelId="{9F59218D-0614-474D-BAF5-68044A7B900F}" type="presParOf" srcId="{C2CAF551-CE10-4924-8780-9EF27A409220}" destId="{6D5EA0B0-EA0C-491B-9756-245801A7F9E3}" srcOrd="0" destOrd="0" presId="urn:microsoft.com/office/officeart/2008/layout/LinedList"/>
    <dgm:cxn modelId="{1A029B09-786C-49F0-8C9D-116E39E1DEE6}" type="presParOf" srcId="{C2CAF551-CE10-4924-8780-9EF27A409220}" destId="{F5FBBDD0-D448-466A-AAFA-014924101A76}" srcOrd="1" destOrd="0" presId="urn:microsoft.com/office/officeart/2008/layout/LinedList"/>
    <dgm:cxn modelId="{A59B1952-6B69-47C9-A397-549A420ED590}" type="presParOf" srcId="{C2CAF551-CE10-4924-8780-9EF27A409220}" destId="{9348BC98-4543-4BD9-8695-80A0EE406545}" srcOrd="2" destOrd="0" presId="urn:microsoft.com/office/officeart/2008/layout/LinedList"/>
    <dgm:cxn modelId="{DE59BA74-E599-4BD7-A573-EC0AA824F6CA}" type="presParOf" srcId="{11E2FB8B-3B00-4EAC-99EF-E6F4D72C36E7}" destId="{265AF32C-A9FB-4D6D-B31E-5C7B78554E7D}" srcOrd="5" destOrd="0" presId="urn:microsoft.com/office/officeart/2008/layout/LinedList"/>
    <dgm:cxn modelId="{246CEB85-E773-43C2-884C-39A47AEB3C36}" type="presParOf" srcId="{11E2FB8B-3B00-4EAC-99EF-E6F4D72C36E7}" destId="{CB78BFD3-7627-4F02-9EBF-8C4A9527400A}"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0A89384-058D-459A-9DB0-E7F66054DEC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CC65461-469D-4EDE-99ED-E509029A2E21}">
      <dgm:prSet phldrT="[Text]"/>
      <dgm:spPr/>
      <dgm:t>
        <a:bodyPr/>
        <a:lstStyle/>
        <a:p>
          <a:r>
            <a:rPr lang="en-US" dirty="0"/>
            <a:t>WTO | MTA</a:t>
          </a:r>
        </a:p>
      </dgm:t>
    </dgm:pt>
    <dgm:pt modelId="{911CCD12-650E-4117-852C-9B9FA47ED60C}" type="parTrans" cxnId="{BEBD7DCC-1F4E-47AC-BA38-689F2C7768AB}">
      <dgm:prSet/>
      <dgm:spPr/>
      <dgm:t>
        <a:bodyPr/>
        <a:lstStyle/>
        <a:p>
          <a:endParaRPr lang="en-US"/>
        </a:p>
      </dgm:t>
    </dgm:pt>
    <dgm:pt modelId="{8577D204-8EA7-41E2-BB63-967DA96AF228}" type="sibTrans" cxnId="{BEBD7DCC-1F4E-47AC-BA38-689F2C7768AB}">
      <dgm:prSet/>
      <dgm:spPr/>
      <dgm:t>
        <a:bodyPr/>
        <a:lstStyle/>
        <a:p>
          <a:endParaRPr lang="en-US"/>
        </a:p>
      </dgm:t>
    </dgm:pt>
    <dgm:pt modelId="{A1CE2CAE-6749-4918-A202-C82E8813088C}">
      <dgm:prSet phldrT="[Text]"/>
      <dgm:spPr/>
      <dgm:t>
        <a:bodyPr/>
        <a:lstStyle/>
        <a:p>
          <a:r>
            <a:rPr lang="en-US" dirty="0"/>
            <a:t>Best solution for deepening intl. trade</a:t>
          </a:r>
        </a:p>
      </dgm:t>
    </dgm:pt>
    <dgm:pt modelId="{48435ADC-55C8-4A48-A09D-7030C3AAAB91}" type="parTrans" cxnId="{5C56FF8C-B4A0-4DE5-B793-D8277873EA26}">
      <dgm:prSet/>
      <dgm:spPr/>
      <dgm:t>
        <a:bodyPr/>
        <a:lstStyle/>
        <a:p>
          <a:endParaRPr lang="en-US"/>
        </a:p>
      </dgm:t>
    </dgm:pt>
    <dgm:pt modelId="{7A9F4D7E-86AA-47D0-A1E0-9CABEC2C297D}" type="sibTrans" cxnId="{5C56FF8C-B4A0-4DE5-B793-D8277873EA26}">
      <dgm:prSet/>
      <dgm:spPr/>
      <dgm:t>
        <a:bodyPr/>
        <a:lstStyle/>
        <a:p>
          <a:endParaRPr lang="en-US"/>
        </a:p>
      </dgm:t>
    </dgm:pt>
    <dgm:pt modelId="{D55E58DC-6C39-447C-87CF-6817B8EB4C3B}">
      <dgm:prSet phldrT="[Text]"/>
      <dgm:spPr/>
      <dgm:t>
        <a:bodyPr/>
        <a:lstStyle/>
        <a:p>
          <a:r>
            <a:rPr lang="en-US" dirty="0"/>
            <a:t>Slower, because need Broad-based consensus</a:t>
          </a:r>
        </a:p>
      </dgm:t>
    </dgm:pt>
    <dgm:pt modelId="{FCED0862-1117-4331-BE38-A877B38D9C2D}" type="parTrans" cxnId="{6DEF4DC4-9ECB-4092-A734-C00E1DBFE9C3}">
      <dgm:prSet/>
      <dgm:spPr/>
      <dgm:t>
        <a:bodyPr/>
        <a:lstStyle/>
        <a:p>
          <a:endParaRPr lang="en-US"/>
        </a:p>
      </dgm:t>
    </dgm:pt>
    <dgm:pt modelId="{95E31DC1-765D-41D3-9BF1-DE7B1D17B21E}" type="sibTrans" cxnId="{6DEF4DC4-9ECB-4092-A734-C00E1DBFE9C3}">
      <dgm:prSet/>
      <dgm:spPr/>
      <dgm:t>
        <a:bodyPr/>
        <a:lstStyle/>
        <a:p>
          <a:endParaRPr lang="en-US"/>
        </a:p>
      </dgm:t>
    </dgm:pt>
    <dgm:pt modelId="{AF1A6E13-205C-4C74-BF02-BB1C6A2D2C14}">
      <dgm:prSet phldrT="[Text]"/>
      <dgm:spPr/>
      <dgm:t>
        <a:bodyPr/>
        <a:lstStyle/>
        <a:p>
          <a:r>
            <a:rPr lang="en-US" dirty="0"/>
            <a:t>TPP, TATIP, NAFTA | RTA</a:t>
          </a:r>
        </a:p>
      </dgm:t>
    </dgm:pt>
    <dgm:pt modelId="{29A950D6-841D-44E9-8664-B7FF64292ECF}" type="parTrans" cxnId="{86EC5CE6-234A-4CEB-B136-EDAC139FC3D4}">
      <dgm:prSet/>
      <dgm:spPr/>
      <dgm:t>
        <a:bodyPr/>
        <a:lstStyle/>
        <a:p>
          <a:endParaRPr lang="en-US"/>
        </a:p>
      </dgm:t>
    </dgm:pt>
    <dgm:pt modelId="{042F5252-31C5-4E31-A2D3-477C597B0FEE}" type="sibTrans" cxnId="{86EC5CE6-234A-4CEB-B136-EDAC139FC3D4}">
      <dgm:prSet/>
      <dgm:spPr/>
      <dgm:t>
        <a:bodyPr/>
        <a:lstStyle/>
        <a:p>
          <a:endParaRPr lang="en-US"/>
        </a:p>
      </dgm:t>
    </dgm:pt>
    <dgm:pt modelId="{0D7DD8E6-1CB9-4F6D-80A6-396084C0499E}">
      <dgm:prSet phldrT="[Text]"/>
      <dgm:spPr/>
      <dgm:t>
        <a:bodyPr/>
        <a:lstStyle/>
        <a:p>
          <a:r>
            <a:rPr lang="en-US" dirty="0"/>
            <a:t>Regionally confined </a:t>
          </a:r>
        </a:p>
      </dgm:t>
    </dgm:pt>
    <dgm:pt modelId="{691278CB-E95A-4A49-917D-F554101F2F18}" type="parTrans" cxnId="{79B6629A-D6D0-4B9A-A7C0-5B3FCF841FB3}">
      <dgm:prSet/>
      <dgm:spPr/>
      <dgm:t>
        <a:bodyPr/>
        <a:lstStyle/>
        <a:p>
          <a:endParaRPr lang="en-US"/>
        </a:p>
      </dgm:t>
    </dgm:pt>
    <dgm:pt modelId="{DFBE9BA9-9BE7-46D3-8CF5-CDD96B097425}" type="sibTrans" cxnId="{79B6629A-D6D0-4B9A-A7C0-5B3FCF841FB3}">
      <dgm:prSet/>
      <dgm:spPr/>
      <dgm:t>
        <a:bodyPr/>
        <a:lstStyle/>
        <a:p>
          <a:endParaRPr lang="en-US"/>
        </a:p>
      </dgm:t>
    </dgm:pt>
    <dgm:pt modelId="{5F959653-EE21-4948-B833-D8992BC3736B}">
      <dgm:prSet phldrT="[Text]"/>
      <dgm:spPr/>
      <dgm:t>
        <a:bodyPr/>
        <a:lstStyle/>
        <a:p>
          <a:r>
            <a:rPr lang="en-US" dirty="0"/>
            <a:t>More Political in nature, More discriminatory to even ‘better exporter’ non-member</a:t>
          </a:r>
        </a:p>
      </dgm:t>
    </dgm:pt>
    <dgm:pt modelId="{0F931BC2-D9A9-4E12-A64E-51929C758D67}" type="parTrans" cxnId="{B23B40B1-1262-43A3-8003-BBC501DF133C}">
      <dgm:prSet/>
      <dgm:spPr/>
      <dgm:t>
        <a:bodyPr/>
        <a:lstStyle/>
        <a:p>
          <a:endParaRPr lang="en-US"/>
        </a:p>
      </dgm:t>
    </dgm:pt>
    <dgm:pt modelId="{B92C2400-054C-41FA-80DB-1E2FB3A27F83}" type="sibTrans" cxnId="{B23B40B1-1262-43A3-8003-BBC501DF133C}">
      <dgm:prSet/>
      <dgm:spPr/>
      <dgm:t>
        <a:bodyPr/>
        <a:lstStyle/>
        <a:p>
          <a:endParaRPr lang="en-US"/>
        </a:p>
      </dgm:t>
    </dgm:pt>
    <dgm:pt modelId="{590BF666-9B43-402B-9DB5-6D777D44A849}">
      <dgm:prSet phldrT="[Text]"/>
      <dgm:spPr/>
      <dgm:t>
        <a:bodyPr/>
        <a:lstStyle/>
        <a:p>
          <a:r>
            <a:rPr lang="en-US" dirty="0"/>
            <a:t>“More Equitable”- care for L.D.C.</a:t>
          </a:r>
        </a:p>
      </dgm:t>
    </dgm:pt>
    <dgm:pt modelId="{A4D8CE16-9E10-4731-BE14-A2FC578617B1}" type="parTrans" cxnId="{F41E379A-4ABE-4D33-A297-495D4F661ABC}">
      <dgm:prSet/>
      <dgm:spPr/>
      <dgm:t>
        <a:bodyPr/>
        <a:lstStyle/>
        <a:p>
          <a:endParaRPr lang="en-US"/>
        </a:p>
      </dgm:t>
    </dgm:pt>
    <dgm:pt modelId="{6DB99F4B-1664-4E38-B1AE-1E4B50C80A57}" type="sibTrans" cxnId="{F41E379A-4ABE-4D33-A297-495D4F661ABC}">
      <dgm:prSet/>
      <dgm:spPr/>
      <dgm:t>
        <a:bodyPr/>
        <a:lstStyle/>
        <a:p>
          <a:endParaRPr lang="en-US"/>
        </a:p>
      </dgm:t>
    </dgm:pt>
    <dgm:pt modelId="{9F4A291A-F6D9-4512-9AD8-4584E83C579F}">
      <dgm:prSet phldrT="[Text]"/>
      <dgm:spPr/>
      <dgm:t>
        <a:bodyPr/>
        <a:lstStyle/>
        <a:p>
          <a:r>
            <a:rPr lang="en-US" dirty="0"/>
            <a:t>Less equitable. Even if L.D.C is member- less ‘voice’.</a:t>
          </a:r>
        </a:p>
      </dgm:t>
    </dgm:pt>
    <dgm:pt modelId="{17685D2C-333A-4234-BAC0-229CC35101B5}" type="parTrans" cxnId="{D0D52306-22D5-42D0-A00E-4BC0AC9FEB22}">
      <dgm:prSet/>
      <dgm:spPr/>
      <dgm:t>
        <a:bodyPr/>
        <a:lstStyle/>
        <a:p>
          <a:endParaRPr lang="en-US"/>
        </a:p>
      </dgm:t>
    </dgm:pt>
    <dgm:pt modelId="{FCBF9CB5-D306-453E-AAD5-BA5E476A3843}" type="sibTrans" cxnId="{D0D52306-22D5-42D0-A00E-4BC0AC9FEB22}">
      <dgm:prSet/>
      <dgm:spPr/>
      <dgm:t>
        <a:bodyPr/>
        <a:lstStyle/>
        <a:p>
          <a:endParaRPr lang="en-US"/>
        </a:p>
      </dgm:t>
    </dgm:pt>
    <dgm:pt modelId="{76D53222-47C8-42F2-BA4E-2D8217D9AD95}" type="pres">
      <dgm:prSet presAssocID="{B0A89384-058D-459A-9DB0-E7F66054DEC1}" presName="Name0" presStyleCnt="0">
        <dgm:presLayoutVars>
          <dgm:dir/>
          <dgm:animLvl val="lvl"/>
          <dgm:resizeHandles val="exact"/>
        </dgm:presLayoutVars>
      </dgm:prSet>
      <dgm:spPr/>
    </dgm:pt>
    <dgm:pt modelId="{DB9F0C4E-F299-4B52-8250-DEDA5129BA43}" type="pres">
      <dgm:prSet presAssocID="{BCC65461-469D-4EDE-99ED-E509029A2E21}" presName="composite" presStyleCnt="0"/>
      <dgm:spPr/>
    </dgm:pt>
    <dgm:pt modelId="{C6A2A321-9A65-4CE4-BEB5-4016A5C6C69F}" type="pres">
      <dgm:prSet presAssocID="{BCC65461-469D-4EDE-99ED-E509029A2E21}" presName="parTx" presStyleLbl="alignNode1" presStyleIdx="0" presStyleCnt="2">
        <dgm:presLayoutVars>
          <dgm:chMax val="0"/>
          <dgm:chPref val="0"/>
          <dgm:bulletEnabled val="1"/>
        </dgm:presLayoutVars>
      </dgm:prSet>
      <dgm:spPr/>
    </dgm:pt>
    <dgm:pt modelId="{E9A3F5C8-705E-471A-93B2-48DA2A557403}" type="pres">
      <dgm:prSet presAssocID="{BCC65461-469D-4EDE-99ED-E509029A2E21}" presName="desTx" presStyleLbl="alignAccFollowNode1" presStyleIdx="0" presStyleCnt="2">
        <dgm:presLayoutVars>
          <dgm:bulletEnabled val="1"/>
        </dgm:presLayoutVars>
      </dgm:prSet>
      <dgm:spPr/>
    </dgm:pt>
    <dgm:pt modelId="{D08A9B45-4234-4DF0-869A-695C1CA8AD00}" type="pres">
      <dgm:prSet presAssocID="{8577D204-8EA7-41E2-BB63-967DA96AF228}" presName="space" presStyleCnt="0"/>
      <dgm:spPr/>
    </dgm:pt>
    <dgm:pt modelId="{46223FAD-24B3-42A1-BF8F-8BDA84D61427}" type="pres">
      <dgm:prSet presAssocID="{AF1A6E13-205C-4C74-BF02-BB1C6A2D2C14}" presName="composite" presStyleCnt="0"/>
      <dgm:spPr/>
    </dgm:pt>
    <dgm:pt modelId="{5656A5B8-7C53-49C6-9A25-D59EE332FF19}" type="pres">
      <dgm:prSet presAssocID="{AF1A6E13-205C-4C74-BF02-BB1C6A2D2C14}" presName="parTx" presStyleLbl="alignNode1" presStyleIdx="1" presStyleCnt="2">
        <dgm:presLayoutVars>
          <dgm:chMax val="0"/>
          <dgm:chPref val="0"/>
          <dgm:bulletEnabled val="1"/>
        </dgm:presLayoutVars>
      </dgm:prSet>
      <dgm:spPr/>
    </dgm:pt>
    <dgm:pt modelId="{659A03F6-0096-4CAC-A519-E325823E58A8}" type="pres">
      <dgm:prSet presAssocID="{AF1A6E13-205C-4C74-BF02-BB1C6A2D2C14}" presName="desTx" presStyleLbl="alignAccFollowNode1" presStyleIdx="1" presStyleCnt="2">
        <dgm:presLayoutVars>
          <dgm:bulletEnabled val="1"/>
        </dgm:presLayoutVars>
      </dgm:prSet>
      <dgm:spPr/>
    </dgm:pt>
  </dgm:ptLst>
  <dgm:cxnLst>
    <dgm:cxn modelId="{FC60CF9A-184E-44D8-B4CB-A207A73E827D}" type="presOf" srcId="{9F4A291A-F6D9-4512-9AD8-4584E83C579F}" destId="{659A03F6-0096-4CAC-A519-E325823E58A8}" srcOrd="0" destOrd="2" presId="urn:microsoft.com/office/officeart/2005/8/layout/hList1"/>
    <dgm:cxn modelId="{F2170C6C-3A0B-4BE6-BB0F-7967ED82CE37}" type="presOf" srcId="{BCC65461-469D-4EDE-99ED-E509029A2E21}" destId="{C6A2A321-9A65-4CE4-BEB5-4016A5C6C69F}" srcOrd="0" destOrd="0" presId="urn:microsoft.com/office/officeart/2005/8/layout/hList1"/>
    <dgm:cxn modelId="{86EC5CE6-234A-4CEB-B136-EDAC139FC3D4}" srcId="{B0A89384-058D-459A-9DB0-E7F66054DEC1}" destId="{AF1A6E13-205C-4C74-BF02-BB1C6A2D2C14}" srcOrd="1" destOrd="0" parTransId="{29A950D6-841D-44E9-8664-B7FF64292ECF}" sibTransId="{042F5252-31C5-4E31-A2D3-477C597B0FEE}"/>
    <dgm:cxn modelId="{30C6FB8E-9A08-4C8B-8411-CBBCD1D2B84F}" type="presOf" srcId="{0D7DD8E6-1CB9-4F6D-80A6-396084C0499E}" destId="{659A03F6-0096-4CAC-A519-E325823E58A8}" srcOrd="0" destOrd="0" presId="urn:microsoft.com/office/officeart/2005/8/layout/hList1"/>
    <dgm:cxn modelId="{BEBD7DCC-1F4E-47AC-BA38-689F2C7768AB}" srcId="{B0A89384-058D-459A-9DB0-E7F66054DEC1}" destId="{BCC65461-469D-4EDE-99ED-E509029A2E21}" srcOrd="0" destOrd="0" parTransId="{911CCD12-650E-4117-852C-9B9FA47ED60C}" sibTransId="{8577D204-8EA7-41E2-BB63-967DA96AF228}"/>
    <dgm:cxn modelId="{11AE1128-F04D-4B16-899F-4D8F34D34E40}" type="presOf" srcId="{B0A89384-058D-459A-9DB0-E7F66054DEC1}" destId="{76D53222-47C8-42F2-BA4E-2D8217D9AD95}" srcOrd="0" destOrd="0" presId="urn:microsoft.com/office/officeart/2005/8/layout/hList1"/>
    <dgm:cxn modelId="{5C56FF8C-B4A0-4DE5-B793-D8277873EA26}" srcId="{BCC65461-469D-4EDE-99ED-E509029A2E21}" destId="{A1CE2CAE-6749-4918-A202-C82E8813088C}" srcOrd="0" destOrd="0" parTransId="{48435ADC-55C8-4A48-A09D-7030C3AAAB91}" sibTransId="{7A9F4D7E-86AA-47D0-A1E0-9CABEC2C297D}"/>
    <dgm:cxn modelId="{F41E379A-4ABE-4D33-A297-495D4F661ABC}" srcId="{BCC65461-469D-4EDE-99ED-E509029A2E21}" destId="{590BF666-9B43-402B-9DB5-6D777D44A849}" srcOrd="2" destOrd="0" parTransId="{A4D8CE16-9E10-4731-BE14-A2FC578617B1}" sibTransId="{6DB99F4B-1664-4E38-B1AE-1E4B50C80A57}"/>
    <dgm:cxn modelId="{79B6629A-D6D0-4B9A-A7C0-5B3FCF841FB3}" srcId="{AF1A6E13-205C-4C74-BF02-BB1C6A2D2C14}" destId="{0D7DD8E6-1CB9-4F6D-80A6-396084C0499E}" srcOrd="0" destOrd="0" parTransId="{691278CB-E95A-4A49-917D-F554101F2F18}" sibTransId="{DFBE9BA9-9BE7-46D3-8CF5-CDD96B097425}"/>
    <dgm:cxn modelId="{868236A3-FC74-4FAE-A703-860B1E85D6C9}" type="presOf" srcId="{A1CE2CAE-6749-4918-A202-C82E8813088C}" destId="{E9A3F5C8-705E-471A-93B2-48DA2A557403}" srcOrd="0" destOrd="0" presId="urn:microsoft.com/office/officeart/2005/8/layout/hList1"/>
    <dgm:cxn modelId="{18E004E3-8BBF-4CAF-9DCD-E8BEFA2BBF54}" type="presOf" srcId="{5F959653-EE21-4948-B833-D8992BC3736B}" destId="{659A03F6-0096-4CAC-A519-E325823E58A8}" srcOrd="0" destOrd="1" presId="urn:microsoft.com/office/officeart/2005/8/layout/hList1"/>
    <dgm:cxn modelId="{B23B40B1-1262-43A3-8003-BBC501DF133C}" srcId="{AF1A6E13-205C-4C74-BF02-BB1C6A2D2C14}" destId="{5F959653-EE21-4948-B833-D8992BC3736B}" srcOrd="1" destOrd="0" parTransId="{0F931BC2-D9A9-4E12-A64E-51929C758D67}" sibTransId="{B92C2400-054C-41FA-80DB-1E2FB3A27F83}"/>
    <dgm:cxn modelId="{904240B6-745E-4522-A53E-7CBE2B4024AF}" type="presOf" srcId="{AF1A6E13-205C-4C74-BF02-BB1C6A2D2C14}" destId="{5656A5B8-7C53-49C6-9A25-D59EE332FF19}" srcOrd="0" destOrd="0" presId="urn:microsoft.com/office/officeart/2005/8/layout/hList1"/>
    <dgm:cxn modelId="{D0D52306-22D5-42D0-A00E-4BC0AC9FEB22}" srcId="{AF1A6E13-205C-4C74-BF02-BB1C6A2D2C14}" destId="{9F4A291A-F6D9-4512-9AD8-4584E83C579F}" srcOrd="2" destOrd="0" parTransId="{17685D2C-333A-4234-BAC0-229CC35101B5}" sibTransId="{FCBF9CB5-D306-453E-AAD5-BA5E476A3843}"/>
    <dgm:cxn modelId="{B52A39DB-3C92-4325-9B77-CB2E6614320A}" type="presOf" srcId="{590BF666-9B43-402B-9DB5-6D777D44A849}" destId="{E9A3F5C8-705E-471A-93B2-48DA2A557403}" srcOrd="0" destOrd="2" presId="urn:microsoft.com/office/officeart/2005/8/layout/hList1"/>
    <dgm:cxn modelId="{93A13016-536D-4D73-90A6-559DABB3B45F}" type="presOf" srcId="{D55E58DC-6C39-447C-87CF-6817B8EB4C3B}" destId="{E9A3F5C8-705E-471A-93B2-48DA2A557403}" srcOrd="0" destOrd="1" presId="urn:microsoft.com/office/officeart/2005/8/layout/hList1"/>
    <dgm:cxn modelId="{6DEF4DC4-9ECB-4092-A734-C00E1DBFE9C3}" srcId="{BCC65461-469D-4EDE-99ED-E509029A2E21}" destId="{D55E58DC-6C39-447C-87CF-6817B8EB4C3B}" srcOrd="1" destOrd="0" parTransId="{FCED0862-1117-4331-BE38-A877B38D9C2D}" sibTransId="{95E31DC1-765D-41D3-9BF1-DE7B1D17B21E}"/>
    <dgm:cxn modelId="{81D4527C-0678-40EE-990C-A854972327F0}" type="presParOf" srcId="{76D53222-47C8-42F2-BA4E-2D8217D9AD95}" destId="{DB9F0C4E-F299-4B52-8250-DEDA5129BA43}" srcOrd="0" destOrd="0" presId="urn:microsoft.com/office/officeart/2005/8/layout/hList1"/>
    <dgm:cxn modelId="{33C1E6CA-BF48-4DD0-BD50-854F8617A674}" type="presParOf" srcId="{DB9F0C4E-F299-4B52-8250-DEDA5129BA43}" destId="{C6A2A321-9A65-4CE4-BEB5-4016A5C6C69F}" srcOrd="0" destOrd="0" presId="urn:microsoft.com/office/officeart/2005/8/layout/hList1"/>
    <dgm:cxn modelId="{C35FC782-2705-4BC3-91B8-74930BFBE6B1}" type="presParOf" srcId="{DB9F0C4E-F299-4B52-8250-DEDA5129BA43}" destId="{E9A3F5C8-705E-471A-93B2-48DA2A557403}" srcOrd="1" destOrd="0" presId="urn:microsoft.com/office/officeart/2005/8/layout/hList1"/>
    <dgm:cxn modelId="{F82F63A2-AF0A-40F1-AF34-E23D3EA5AA48}" type="presParOf" srcId="{76D53222-47C8-42F2-BA4E-2D8217D9AD95}" destId="{D08A9B45-4234-4DF0-869A-695C1CA8AD00}" srcOrd="1" destOrd="0" presId="urn:microsoft.com/office/officeart/2005/8/layout/hList1"/>
    <dgm:cxn modelId="{0C36201F-F132-4909-8FA1-91521C35253A}" type="presParOf" srcId="{76D53222-47C8-42F2-BA4E-2D8217D9AD95}" destId="{46223FAD-24B3-42A1-BF8F-8BDA84D61427}" srcOrd="2" destOrd="0" presId="urn:microsoft.com/office/officeart/2005/8/layout/hList1"/>
    <dgm:cxn modelId="{BBB2CF1E-5FC4-488D-96B4-AE47B04B7762}" type="presParOf" srcId="{46223FAD-24B3-42A1-BF8F-8BDA84D61427}" destId="{5656A5B8-7C53-49C6-9A25-D59EE332FF19}" srcOrd="0" destOrd="0" presId="urn:microsoft.com/office/officeart/2005/8/layout/hList1"/>
    <dgm:cxn modelId="{96A99E7F-0166-4138-8A92-605D7C23F625}" type="presParOf" srcId="{46223FAD-24B3-42A1-BF8F-8BDA84D61427}" destId="{659A03F6-0096-4CAC-A519-E325823E58A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622ADDA-92AF-46A0-8121-578DD75DE323}"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9D78544F-9BD9-4A95-AC89-75A0F5D9263C}">
      <dgm:prSet phldrT="[Text]" custT="1"/>
      <dgm:spPr/>
      <dgm:t>
        <a:bodyPr/>
        <a:lstStyle/>
        <a:p>
          <a:r>
            <a:rPr lang="en-US" sz="2000" dirty="0"/>
            <a:t>Partial Scope Agreement</a:t>
          </a:r>
        </a:p>
      </dgm:t>
    </dgm:pt>
    <dgm:pt modelId="{79D332EB-CA3C-483A-97A5-9380DD2861C5}" type="parTrans" cxnId="{72FBC24F-F2C5-4854-A1E8-D554DD158EC8}">
      <dgm:prSet/>
      <dgm:spPr/>
      <dgm:t>
        <a:bodyPr/>
        <a:lstStyle/>
        <a:p>
          <a:endParaRPr lang="en-US"/>
        </a:p>
      </dgm:t>
    </dgm:pt>
    <dgm:pt modelId="{E41453A0-E995-45BF-A084-0CDFDE4E1008}" type="sibTrans" cxnId="{72FBC24F-F2C5-4854-A1E8-D554DD158EC8}">
      <dgm:prSet/>
      <dgm:spPr/>
      <dgm:t>
        <a:bodyPr/>
        <a:lstStyle/>
        <a:p>
          <a:endParaRPr lang="en-US"/>
        </a:p>
      </dgm:t>
    </dgm:pt>
    <dgm:pt modelId="{5653ABB6-808B-470B-9EDD-5B44B96240D0}">
      <dgm:prSet custT="1"/>
      <dgm:spPr/>
      <dgm:t>
        <a:bodyPr/>
        <a:lstStyle/>
        <a:p>
          <a:r>
            <a:rPr lang="en-US" sz="4800" dirty="0"/>
            <a:t># of Participants</a:t>
          </a:r>
        </a:p>
      </dgm:t>
    </dgm:pt>
    <dgm:pt modelId="{5A61358F-C753-4FCA-87F3-FFD75464F1EC}" type="parTrans" cxnId="{6E733A65-F822-4DFF-B7A0-986905ABDE8B}">
      <dgm:prSet/>
      <dgm:spPr/>
      <dgm:t>
        <a:bodyPr/>
        <a:lstStyle/>
        <a:p>
          <a:endParaRPr lang="en-US"/>
        </a:p>
      </dgm:t>
    </dgm:pt>
    <dgm:pt modelId="{1BFC4DD6-AA9D-4811-B592-C63A01719EE5}" type="sibTrans" cxnId="{6E733A65-F822-4DFF-B7A0-986905ABDE8B}">
      <dgm:prSet/>
      <dgm:spPr/>
      <dgm:t>
        <a:bodyPr/>
        <a:lstStyle/>
        <a:p>
          <a:endParaRPr lang="en-US"/>
        </a:p>
      </dgm:t>
    </dgm:pt>
    <dgm:pt modelId="{3D66A0FF-7963-47FF-A3DD-CE723B5732D7}">
      <dgm:prSet custT="1"/>
      <dgm:spPr/>
      <dgm:t>
        <a:bodyPr/>
        <a:lstStyle/>
        <a:p>
          <a:r>
            <a:rPr lang="en-US" sz="5400" dirty="0"/>
            <a:t>Integration Level</a:t>
          </a:r>
        </a:p>
      </dgm:t>
    </dgm:pt>
    <dgm:pt modelId="{EEF52759-C637-48B8-8174-6570CB5F2194}" type="parTrans" cxnId="{68D11B9A-6734-43BB-901D-1C0C39E1A9A1}">
      <dgm:prSet/>
      <dgm:spPr/>
      <dgm:t>
        <a:bodyPr/>
        <a:lstStyle/>
        <a:p>
          <a:endParaRPr lang="en-US"/>
        </a:p>
      </dgm:t>
    </dgm:pt>
    <dgm:pt modelId="{507F3FC2-1046-4E21-AC30-FA68E212E834}" type="sibTrans" cxnId="{68D11B9A-6734-43BB-901D-1C0C39E1A9A1}">
      <dgm:prSet/>
      <dgm:spPr/>
      <dgm:t>
        <a:bodyPr/>
        <a:lstStyle/>
        <a:p>
          <a:endParaRPr lang="en-US"/>
        </a:p>
      </dgm:t>
    </dgm:pt>
    <dgm:pt modelId="{1B86608B-8E74-4DD3-A506-A03EC3F8AFAD}">
      <dgm:prSet custT="1"/>
      <dgm:spPr/>
      <dgm:t>
        <a:bodyPr/>
        <a:lstStyle/>
        <a:p>
          <a:r>
            <a:rPr lang="en-US" sz="2000" dirty="0"/>
            <a:t>Bi-lateral</a:t>
          </a:r>
        </a:p>
      </dgm:t>
    </dgm:pt>
    <dgm:pt modelId="{9120BF72-B385-49DA-A194-9A881C0E39DF}" type="parTrans" cxnId="{6DEF39C3-A795-4640-904A-F76BFFC8FAB9}">
      <dgm:prSet/>
      <dgm:spPr/>
      <dgm:t>
        <a:bodyPr/>
        <a:lstStyle/>
        <a:p>
          <a:endParaRPr lang="en-US"/>
        </a:p>
      </dgm:t>
    </dgm:pt>
    <dgm:pt modelId="{B7F00EB0-5F47-4547-842B-C722FE9FAA54}" type="sibTrans" cxnId="{6DEF39C3-A795-4640-904A-F76BFFC8FAB9}">
      <dgm:prSet/>
      <dgm:spPr/>
      <dgm:t>
        <a:bodyPr/>
        <a:lstStyle/>
        <a:p>
          <a:endParaRPr lang="en-US"/>
        </a:p>
      </dgm:t>
    </dgm:pt>
    <dgm:pt modelId="{40612F54-C938-4808-8505-3234597C5E5F}">
      <dgm:prSet custT="1"/>
      <dgm:spPr/>
      <dgm:t>
        <a:bodyPr/>
        <a:lstStyle/>
        <a:p>
          <a:r>
            <a:rPr lang="en-US" sz="2000" dirty="0"/>
            <a:t>Regional</a:t>
          </a:r>
        </a:p>
      </dgm:t>
    </dgm:pt>
    <dgm:pt modelId="{0B32B249-22B2-476A-8D1A-A56A5A07DA4D}" type="parTrans" cxnId="{A7C10F4F-51A3-4EB6-9BBC-2040B3BC4932}">
      <dgm:prSet/>
      <dgm:spPr/>
      <dgm:t>
        <a:bodyPr/>
        <a:lstStyle/>
        <a:p>
          <a:endParaRPr lang="en-US"/>
        </a:p>
      </dgm:t>
    </dgm:pt>
    <dgm:pt modelId="{60DAC49E-1222-4D39-8B07-EDA36D742FBD}" type="sibTrans" cxnId="{A7C10F4F-51A3-4EB6-9BBC-2040B3BC4932}">
      <dgm:prSet/>
      <dgm:spPr/>
      <dgm:t>
        <a:bodyPr/>
        <a:lstStyle/>
        <a:p>
          <a:endParaRPr lang="en-US"/>
        </a:p>
      </dgm:t>
    </dgm:pt>
    <dgm:pt modelId="{7FD9CDC7-14A7-4138-9492-8273C4527EE1}">
      <dgm:prSet custT="1"/>
      <dgm:spPr/>
      <dgm:t>
        <a:bodyPr/>
        <a:lstStyle/>
        <a:p>
          <a:r>
            <a:rPr lang="en-US" sz="2000" dirty="0"/>
            <a:t>Multilateral</a:t>
          </a:r>
        </a:p>
      </dgm:t>
    </dgm:pt>
    <dgm:pt modelId="{44D8E3A5-A665-421E-BDB4-815F427D4C95}" type="parTrans" cxnId="{B90927CA-1C86-4626-83AE-4411443F63F9}">
      <dgm:prSet/>
      <dgm:spPr/>
      <dgm:t>
        <a:bodyPr/>
        <a:lstStyle/>
        <a:p>
          <a:endParaRPr lang="en-US"/>
        </a:p>
      </dgm:t>
    </dgm:pt>
    <dgm:pt modelId="{FF2A0322-A118-46E9-BED3-A26217F86CEC}" type="sibTrans" cxnId="{B90927CA-1C86-4626-83AE-4411443F63F9}">
      <dgm:prSet/>
      <dgm:spPr/>
      <dgm:t>
        <a:bodyPr/>
        <a:lstStyle/>
        <a:p>
          <a:endParaRPr lang="en-US"/>
        </a:p>
      </dgm:t>
    </dgm:pt>
    <dgm:pt modelId="{EA9F2582-E869-475D-9A51-7C17160DCB55}">
      <dgm:prSet custT="1"/>
      <dgm:spPr/>
      <dgm:t>
        <a:bodyPr/>
        <a:lstStyle/>
        <a:p>
          <a:r>
            <a:rPr lang="en-US" sz="2000" dirty="0"/>
            <a:t>Free Trade Agreement (FTA)</a:t>
          </a:r>
        </a:p>
      </dgm:t>
    </dgm:pt>
    <dgm:pt modelId="{3920F33A-85B5-443A-B70A-8387E6D27DA6}" type="parTrans" cxnId="{23F4A963-110B-41A4-9FF8-C4DDA3D20EC7}">
      <dgm:prSet/>
      <dgm:spPr/>
      <dgm:t>
        <a:bodyPr/>
        <a:lstStyle/>
        <a:p>
          <a:endParaRPr lang="en-US"/>
        </a:p>
      </dgm:t>
    </dgm:pt>
    <dgm:pt modelId="{4088307C-2EEE-44EB-A49E-E0A3B0630836}" type="sibTrans" cxnId="{23F4A963-110B-41A4-9FF8-C4DDA3D20EC7}">
      <dgm:prSet/>
      <dgm:spPr/>
      <dgm:t>
        <a:bodyPr/>
        <a:lstStyle/>
        <a:p>
          <a:endParaRPr lang="en-US"/>
        </a:p>
      </dgm:t>
    </dgm:pt>
    <dgm:pt modelId="{DCF06FF8-13D7-42CE-B7E2-1887A2CEE260}">
      <dgm:prSet custT="1"/>
      <dgm:spPr/>
      <dgm:t>
        <a:bodyPr/>
        <a:lstStyle/>
        <a:p>
          <a:r>
            <a:rPr lang="en-US" sz="2000" dirty="0"/>
            <a:t>Customs Union (CU)</a:t>
          </a:r>
        </a:p>
      </dgm:t>
    </dgm:pt>
    <dgm:pt modelId="{C2C433CD-AFF5-4656-BF39-20E9BA96A53F}" type="parTrans" cxnId="{37E4C2CE-BF4C-48C8-969F-77EEDC8EA3C2}">
      <dgm:prSet/>
      <dgm:spPr/>
      <dgm:t>
        <a:bodyPr/>
        <a:lstStyle/>
        <a:p>
          <a:endParaRPr lang="en-US"/>
        </a:p>
      </dgm:t>
    </dgm:pt>
    <dgm:pt modelId="{6213EB5E-10C4-42E0-A627-B1103BD0FB20}" type="sibTrans" cxnId="{37E4C2CE-BF4C-48C8-969F-77EEDC8EA3C2}">
      <dgm:prSet/>
      <dgm:spPr/>
      <dgm:t>
        <a:bodyPr/>
        <a:lstStyle/>
        <a:p>
          <a:endParaRPr lang="en-US"/>
        </a:p>
      </dgm:t>
    </dgm:pt>
    <dgm:pt modelId="{E623BAC0-6A1F-482A-9BAE-AEE45C762B07}">
      <dgm:prSet custT="1"/>
      <dgm:spPr/>
      <dgm:t>
        <a:bodyPr/>
        <a:lstStyle/>
        <a:p>
          <a:r>
            <a:rPr lang="en-US" sz="2000" dirty="0"/>
            <a:t>Common Market (CM)</a:t>
          </a:r>
        </a:p>
      </dgm:t>
    </dgm:pt>
    <dgm:pt modelId="{9690DCC0-CBD1-40B9-AD53-58EE36B976CD}" type="parTrans" cxnId="{AF67B65C-C59C-46B9-814C-2A4BA7E55A82}">
      <dgm:prSet/>
      <dgm:spPr/>
      <dgm:t>
        <a:bodyPr/>
        <a:lstStyle/>
        <a:p>
          <a:endParaRPr lang="en-US"/>
        </a:p>
      </dgm:t>
    </dgm:pt>
    <dgm:pt modelId="{CE890BBF-D714-46EE-B47E-AE59F0CD95DF}" type="sibTrans" cxnId="{AF67B65C-C59C-46B9-814C-2A4BA7E55A82}">
      <dgm:prSet/>
      <dgm:spPr/>
      <dgm:t>
        <a:bodyPr/>
        <a:lstStyle/>
        <a:p>
          <a:endParaRPr lang="en-US"/>
        </a:p>
      </dgm:t>
    </dgm:pt>
    <dgm:pt modelId="{4845B1EC-1D55-45EC-84F2-026571163A15}">
      <dgm:prSet custT="1"/>
      <dgm:spPr/>
      <dgm:t>
        <a:bodyPr/>
        <a:lstStyle/>
        <a:p>
          <a:r>
            <a:rPr lang="en-US" sz="2000" dirty="0"/>
            <a:t>Economic Union (EU)</a:t>
          </a:r>
        </a:p>
      </dgm:t>
    </dgm:pt>
    <dgm:pt modelId="{6238C03B-2026-409A-9544-1F15C9816264}" type="parTrans" cxnId="{BBF5D3E8-BE9E-4B93-972E-6DA1D897E908}">
      <dgm:prSet/>
      <dgm:spPr/>
      <dgm:t>
        <a:bodyPr/>
        <a:lstStyle/>
        <a:p>
          <a:endParaRPr lang="en-US"/>
        </a:p>
      </dgm:t>
    </dgm:pt>
    <dgm:pt modelId="{247B2F3F-9E8A-4ED3-967E-EB049D19A636}" type="sibTrans" cxnId="{BBF5D3E8-BE9E-4B93-972E-6DA1D897E908}">
      <dgm:prSet/>
      <dgm:spPr/>
      <dgm:t>
        <a:bodyPr/>
        <a:lstStyle/>
        <a:p>
          <a:endParaRPr lang="en-US"/>
        </a:p>
      </dgm:t>
    </dgm:pt>
    <dgm:pt modelId="{7607526F-B5E1-4B66-B1AC-F52D24FD8A3E}">
      <dgm:prSet custT="1"/>
      <dgm:spPr/>
      <dgm:t>
        <a:bodyPr vert="vert270"/>
        <a:lstStyle/>
        <a:p>
          <a:pPr algn="ctr"/>
          <a:r>
            <a:rPr lang="en-US" sz="3600" dirty="0"/>
            <a:t>Trade Agreements</a:t>
          </a:r>
        </a:p>
      </dgm:t>
    </dgm:pt>
    <dgm:pt modelId="{402415DD-60DE-4F28-88ED-765C39E429CE}" type="parTrans" cxnId="{C37662EC-221A-44A0-A070-9D6F4AC5DF87}">
      <dgm:prSet/>
      <dgm:spPr/>
      <dgm:t>
        <a:bodyPr/>
        <a:lstStyle/>
        <a:p>
          <a:endParaRPr lang="en-US"/>
        </a:p>
      </dgm:t>
    </dgm:pt>
    <dgm:pt modelId="{DDB638E1-C170-4423-B4BC-AE8A382AEF68}" type="sibTrans" cxnId="{C37662EC-221A-44A0-A070-9D6F4AC5DF87}">
      <dgm:prSet/>
      <dgm:spPr/>
      <dgm:t>
        <a:bodyPr/>
        <a:lstStyle/>
        <a:p>
          <a:endParaRPr lang="en-US"/>
        </a:p>
      </dgm:t>
    </dgm:pt>
    <dgm:pt modelId="{EB71240C-0DF0-4A56-A397-420C88E468FC}" type="pres">
      <dgm:prSet presAssocID="{A622ADDA-92AF-46A0-8121-578DD75DE323}" presName="vert0" presStyleCnt="0">
        <dgm:presLayoutVars>
          <dgm:dir/>
          <dgm:animOne val="branch"/>
          <dgm:animLvl val="lvl"/>
        </dgm:presLayoutVars>
      </dgm:prSet>
      <dgm:spPr/>
    </dgm:pt>
    <dgm:pt modelId="{B42A64F5-DDE4-4E96-8B29-DED2B256D38E}" type="pres">
      <dgm:prSet presAssocID="{7607526F-B5E1-4B66-B1AC-F52D24FD8A3E}" presName="thickLine" presStyleLbl="alignNode1" presStyleIdx="0" presStyleCnt="1"/>
      <dgm:spPr/>
    </dgm:pt>
    <dgm:pt modelId="{18679E3D-53D5-4417-8CDE-C385179CD003}" type="pres">
      <dgm:prSet presAssocID="{7607526F-B5E1-4B66-B1AC-F52D24FD8A3E}" presName="horz1" presStyleCnt="0"/>
      <dgm:spPr/>
    </dgm:pt>
    <dgm:pt modelId="{9E5A18E1-5C8F-4479-9B3E-4BA906724855}" type="pres">
      <dgm:prSet presAssocID="{7607526F-B5E1-4B66-B1AC-F52D24FD8A3E}" presName="tx1" presStyleLbl="revTx" presStyleIdx="0" presStyleCnt="11"/>
      <dgm:spPr/>
    </dgm:pt>
    <dgm:pt modelId="{11E2FB8B-3B00-4EAC-99EF-E6F4D72C36E7}" type="pres">
      <dgm:prSet presAssocID="{7607526F-B5E1-4B66-B1AC-F52D24FD8A3E}" presName="vert1" presStyleCnt="0"/>
      <dgm:spPr/>
    </dgm:pt>
    <dgm:pt modelId="{60243177-A658-4856-B0F2-1AC0374C7AAF}" type="pres">
      <dgm:prSet presAssocID="{5653ABB6-808B-470B-9EDD-5B44B96240D0}" presName="vertSpace2a" presStyleCnt="0"/>
      <dgm:spPr/>
    </dgm:pt>
    <dgm:pt modelId="{E007D88A-60D3-4FAF-B17D-074BA531E11D}" type="pres">
      <dgm:prSet presAssocID="{5653ABB6-808B-470B-9EDD-5B44B96240D0}" presName="horz2" presStyleCnt="0"/>
      <dgm:spPr/>
    </dgm:pt>
    <dgm:pt modelId="{0307FC06-03BF-4C24-8275-98CAB46229BF}" type="pres">
      <dgm:prSet presAssocID="{5653ABB6-808B-470B-9EDD-5B44B96240D0}" presName="horzSpace2" presStyleCnt="0"/>
      <dgm:spPr/>
    </dgm:pt>
    <dgm:pt modelId="{0C60BE4D-76F5-4FDF-9794-B361F80292D5}" type="pres">
      <dgm:prSet presAssocID="{5653ABB6-808B-470B-9EDD-5B44B96240D0}" presName="tx2" presStyleLbl="revTx" presStyleIdx="1" presStyleCnt="11"/>
      <dgm:spPr/>
    </dgm:pt>
    <dgm:pt modelId="{7EE52202-3A68-443C-810C-61DC36335D02}" type="pres">
      <dgm:prSet presAssocID="{5653ABB6-808B-470B-9EDD-5B44B96240D0}" presName="vert2" presStyleCnt="0"/>
      <dgm:spPr/>
    </dgm:pt>
    <dgm:pt modelId="{53DE267A-1475-4801-9C41-EDA4330BB7E1}" type="pres">
      <dgm:prSet presAssocID="{1B86608B-8E74-4DD3-A506-A03EC3F8AFAD}" presName="horz3" presStyleCnt="0"/>
      <dgm:spPr/>
    </dgm:pt>
    <dgm:pt modelId="{0CBBC133-D5EF-4B9D-99E6-50A468E3CCBB}" type="pres">
      <dgm:prSet presAssocID="{1B86608B-8E74-4DD3-A506-A03EC3F8AFAD}" presName="horzSpace3" presStyleCnt="0"/>
      <dgm:spPr/>
    </dgm:pt>
    <dgm:pt modelId="{25B37A7E-5CA3-453C-95B6-357055220B08}" type="pres">
      <dgm:prSet presAssocID="{1B86608B-8E74-4DD3-A506-A03EC3F8AFAD}" presName="tx3" presStyleLbl="revTx" presStyleIdx="2" presStyleCnt="11"/>
      <dgm:spPr/>
    </dgm:pt>
    <dgm:pt modelId="{6FD2C271-DE66-4F01-BF4C-E6C1CA0DEC4B}" type="pres">
      <dgm:prSet presAssocID="{1B86608B-8E74-4DD3-A506-A03EC3F8AFAD}" presName="vert3" presStyleCnt="0"/>
      <dgm:spPr/>
    </dgm:pt>
    <dgm:pt modelId="{0D750069-0DEC-4EDD-944F-86857ED09AC6}" type="pres">
      <dgm:prSet presAssocID="{B7F00EB0-5F47-4547-842B-C722FE9FAA54}" presName="thinLine3" presStyleLbl="callout" presStyleIdx="0" presStyleCnt="8"/>
      <dgm:spPr/>
    </dgm:pt>
    <dgm:pt modelId="{8228C7F4-7045-46A5-992A-242E5FDF0B88}" type="pres">
      <dgm:prSet presAssocID="{40612F54-C938-4808-8505-3234597C5E5F}" presName="horz3" presStyleCnt="0"/>
      <dgm:spPr/>
    </dgm:pt>
    <dgm:pt modelId="{8AA97C31-CD36-479D-A761-31D48F489874}" type="pres">
      <dgm:prSet presAssocID="{40612F54-C938-4808-8505-3234597C5E5F}" presName="horzSpace3" presStyleCnt="0"/>
      <dgm:spPr/>
    </dgm:pt>
    <dgm:pt modelId="{A009BFA4-5ADE-4D3E-BD3F-874EC27EA12C}" type="pres">
      <dgm:prSet presAssocID="{40612F54-C938-4808-8505-3234597C5E5F}" presName="tx3" presStyleLbl="revTx" presStyleIdx="3" presStyleCnt="11"/>
      <dgm:spPr/>
    </dgm:pt>
    <dgm:pt modelId="{C9FCCB54-0639-42B0-A898-8A2B27B3FAC1}" type="pres">
      <dgm:prSet presAssocID="{40612F54-C938-4808-8505-3234597C5E5F}" presName="vert3" presStyleCnt="0"/>
      <dgm:spPr/>
    </dgm:pt>
    <dgm:pt modelId="{CF7AD5FE-790D-4737-A320-A455749C8F0E}" type="pres">
      <dgm:prSet presAssocID="{60DAC49E-1222-4D39-8B07-EDA36D742FBD}" presName="thinLine3" presStyleLbl="callout" presStyleIdx="1" presStyleCnt="8"/>
      <dgm:spPr/>
    </dgm:pt>
    <dgm:pt modelId="{8F85E3AF-B85A-44B4-8E0C-8B29C9BD09F4}" type="pres">
      <dgm:prSet presAssocID="{7FD9CDC7-14A7-4138-9492-8273C4527EE1}" presName="horz3" presStyleCnt="0"/>
      <dgm:spPr/>
    </dgm:pt>
    <dgm:pt modelId="{AF2E4C20-09D5-4198-B96C-A715A335F828}" type="pres">
      <dgm:prSet presAssocID="{7FD9CDC7-14A7-4138-9492-8273C4527EE1}" presName="horzSpace3" presStyleCnt="0"/>
      <dgm:spPr/>
    </dgm:pt>
    <dgm:pt modelId="{C405AEF7-EDF7-4017-AB13-CF5440F86C4B}" type="pres">
      <dgm:prSet presAssocID="{7FD9CDC7-14A7-4138-9492-8273C4527EE1}" presName="tx3" presStyleLbl="revTx" presStyleIdx="4" presStyleCnt="11"/>
      <dgm:spPr/>
    </dgm:pt>
    <dgm:pt modelId="{88D00158-13E6-445B-820B-9071ACB4740F}" type="pres">
      <dgm:prSet presAssocID="{7FD9CDC7-14A7-4138-9492-8273C4527EE1}" presName="vert3" presStyleCnt="0"/>
      <dgm:spPr/>
    </dgm:pt>
    <dgm:pt modelId="{8706308D-7CF5-4D83-99D2-B0CE8FE1541E}" type="pres">
      <dgm:prSet presAssocID="{5653ABB6-808B-470B-9EDD-5B44B96240D0}" presName="thinLine2b" presStyleLbl="callout" presStyleIdx="2" presStyleCnt="8"/>
      <dgm:spPr/>
    </dgm:pt>
    <dgm:pt modelId="{A9D214B6-8E23-44E3-BF5F-D144FF033239}" type="pres">
      <dgm:prSet presAssocID="{5653ABB6-808B-470B-9EDD-5B44B96240D0}" presName="vertSpace2b" presStyleCnt="0"/>
      <dgm:spPr/>
    </dgm:pt>
    <dgm:pt modelId="{05841D09-EE35-49ED-86F2-E6C68A7CADFF}" type="pres">
      <dgm:prSet presAssocID="{3D66A0FF-7963-47FF-A3DD-CE723B5732D7}" presName="horz2" presStyleCnt="0"/>
      <dgm:spPr/>
    </dgm:pt>
    <dgm:pt modelId="{0ED2ED70-4259-4B69-99AF-C1064A4E2303}" type="pres">
      <dgm:prSet presAssocID="{3D66A0FF-7963-47FF-A3DD-CE723B5732D7}" presName="horzSpace2" presStyleCnt="0"/>
      <dgm:spPr/>
    </dgm:pt>
    <dgm:pt modelId="{1F9296F4-55BF-412E-AD4F-02892E5FB2AB}" type="pres">
      <dgm:prSet presAssocID="{3D66A0FF-7963-47FF-A3DD-CE723B5732D7}" presName="tx2" presStyleLbl="revTx" presStyleIdx="5" presStyleCnt="11"/>
      <dgm:spPr/>
    </dgm:pt>
    <dgm:pt modelId="{3F1A3C74-DE6E-41BB-8BC1-BFE61ED26554}" type="pres">
      <dgm:prSet presAssocID="{3D66A0FF-7963-47FF-A3DD-CE723B5732D7}" presName="vert2" presStyleCnt="0"/>
      <dgm:spPr/>
    </dgm:pt>
    <dgm:pt modelId="{74B26876-8FD5-4BB2-9D5F-5DF3DA4B7392}" type="pres">
      <dgm:prSet presAssocID="{9D78544F-9BD9-4A95-AC89-75A0F5D9263C}" presName="horz3" presStyleCnt="0"/>
      <dgm:spPr/>
    </dgm:pt>
    <dgm:pt modelId="{553533B6-11AB-41C7-8AB7-A29FC22BFCCD}" type="pres">
      <dgm:prSet presAssocID="{9D78544F-9BD9-4A95-AC89-75A0F5D9263C}" presName="horzSpace3" presStyleCnt="0"/>
      <dgm:spPr/>
    </dgm:pt>
    <dgm:pt modelId="{5707010B-3A6F-4EFE-9357-200C93A576B6}" type="pres">
      <dgm:prSet presAssocID="{9D78544F-9BD9-4A95-AC89-75A0F5D9263C}" presName="tx3" presStyleLbl="revTx" presStyleIdx="6" presStyleCnt="11"/>
      <dgm:spPr/>
    </dgm:pt>
    <dgm:pt modelId="{83B36DEE-4BC1-4F31-96F0-EB43A155CA8C}" type="pres">
      <dgm:prSet presAssocID="{9D78544F-9BD9-4A95-AC89-75A0F5D9263C}" presName="vert3" presStyleCnt="0"/>
      <dgm:spPr/>
    </dgm:pt>
    <dgm:pt modelId="{C816ACA6-8105-4397-BDB9-ABCACA9BB468}" type="pres">
      <dgm:prSet presAssocID="{E41453A0-E995-45BF-A084-0CDFDE4E1008}" presName="thinLine3" presStyleLbl="callout" presStyleIdx="3" presStyleCnt="8"/>
      <dgm:spPr/>
    </dgm:pt>
    <dgm:pt modelId="{B70A638C-AE5A-412F-89CD-C0EB8AB25466}" type="pres">
      <dgm:prSet presAssocID="{EA9F2582-E869-475D-9A51-7C17160DCB55}" presName="horz3" presStyleCnt="0"/>
      <dgm:spPr/>
    </dgm:pt>
    <dgm:pt modelId="{48D928AF-CA4F-4ECD-BF9A-71409D1F3176}" type="pres">
      <dgm:prSet presAssocID="{EA9F2582-E869-475D-9A51-7C17160DCB55}" presName="horzSpace3" presStyleCnt="0"/>
      <dgm:spPr/>
    </dgm:pt>
    <dgm:pt modelId="{C355C70B-6EA4-44EA-B74E-FBDA7B7E70DC}" type="pres">
      <dgm:prSet presAssocID="{EA9F2582-E869-475D-9A51-7C17160DCB55}" presName="tx3" presStyleLbl="revTx" presStyleIdx="7" presStyleCnt="11"/>
      <dgm:spPr/>
    </dgm:pt>
    <dgm:pt modelId="{C6A1B9FF-75A9-44A4-8753-97891F53E3B6}" type="pres">
      <dgm:prSet presAssocID="{EA9F2582-E869-475D-9A51-7C17160DCB55}" presName="vert3" presStyleCnt="0"/>
      <dgm:spPr/>
    </dgm:pt>
    <dgm:pt modelId="{3D02787E-BEFE-49EF-991F-0EC60A24D463}" type="pres">
      <dgm:prSet presAssocID="{4088307C-2EEE-44EB-A49E-E0A3B0630836}" presName="thinLine3" presStyleLbl="callout" presStyleIdx="4" presStyleCnt="8"/>
      <dgm:spPr/>
    </dgm:pt>
    <dgm:pt modelId="{1CEE683B-A37D-4676-AF67-619CDA2316C6}" type="pres">
      <dgm:prSet presAssocID="{DCF06FF8-13D7-42CE-B7E2-1887A2CEE260}" presName="horz3" presStyleCnt="0"/>
      <dgm:spPr/>
    </dgm:pt>
    <dgm:pt modelId="{0552D3C2-3DF9-4281-AB42-683A1E46F991}" type="pres">
      <dgm:prSet presAssocID="{DCF06FF8-13D7-42CE-B7E2-1887A2CEE260}" presName="horzSpace3" presStyleCnt="0"/>
      <dgm:spPr/>
    </dgm:pt>
    <dgm:pt modelId="{BE66BF43-C3C0-4D4B-B95F-511244028D09}" type="pres">
      <dgm:prSet presAssocID="{DCF06FF8-13D7-42CE-B7E2-1887A2CEE260}" presName="tx3" presStyleLbl="revTx" presStyleIdx="8" presStyleCnt="11"/>
      <dgm:spPr/>
    </dgm:pt>
    <dgm:pt modelId="{1FFAF1B2-6149-430A-8353-D8DAD4716825}" type="pres">
      <dgm:prSet presAssocID="{DCF06FF8-13D7-42CE-B7E2-1887A2CEE260}" presName="vert3" presStyleCnt="0"/>
      <dgm:spPr/>
    </dgm:pt>
    <dgm:pt modelId="{5495229A-E2D9-419D-BF18-CA3805A27951}" type="pres">
      <dgm:prSet presAssocID="{6213EB5E-10C4-42E0-A627-B1103BD0FB20}" presName="thinLine3" presStyleLbl="callout" presStyleIdx="5" presStyleCnt="8"/>
      <dgm:spPr/>
    </dgm:pt>
    <dgm:pt modelId="{ED9E35E0-5D31-424E-9EAA-34C87233447B}" type="pres">
      <dgm:prSet presAssocID="{E623BAC0-6A1F-482A-9BAE-AEE45C762B07}" presName="horz3" presStyleCnt="0"/>
      <dgm:spPr/>
    </dgm:pt>
    <dgm:pt modelId="{C55F6658-F0CF-4388-A641-ABAB51CC4258}" type="pres">
      <dgm:prSet presAssocID="{E623BAC0-6A1F-482A-9BAE-AEE45C762B07}" presName="horzSpace3" presStyleCnt="0"/>
      <dgm:spPr/>
    </dgm:pt>
    <dgm:pt modelId="{0F226B4D-31E7-4FCE-B392-03410F834EA9}" type="pres">
      <dgm:prSet presAssocID="{E623BAC0-6A1F-482A-9BAE-AEE45C762B07}" presName="tx3" presStyleLbl="revTx" presStyleIdx="9" presStyleCnt="11"/>
      <dgm:spPr/>
    </dgm:pt>
    <dgm:pt modelId="{EE6D17F8-4AB7-4A4F-98A3-6A38ED074BEB}" type="pres">
      <dgm:prSet presAssocID="{E623BAC0-6A1F-482A-9BAE-AEE45C762B07}" presName="vert3" presStyleCnt="0"/>
      <dgm:spPr/>
    </dgm:pt>
    <dgm:pt modelId="{2F5A20C8-6061-40EE-A697-264D6E2DF2E3}" type="pres">
      <dgm:prSet presAssocID="{CE890BBF-D714-46EE-B47E-AE59F0CD95DF}" presName="thinLine3" presStyleLbl="callout" presStyleIdx="6" presStyleCnt="8"/>
      <dgm:spPr/>
    </dgm:pt>
    <dgm:pt modelId="{C2CAF551-CE10-4924-8780-9EF27A409220}" type="pres">
      <dgm:prSet presAssocID="{4845B1EC-1D55-45EC-84F2-026571163A15}" presName="horz3" presStyleCnt="0"/>
      <dgm:spPr/>
    </dgm:pt>
    <dgm:pt modelId="{6D5EA0B0-EA0C-491B-9756-245801A7F9E3}" type="pres">
      <dgm:prSet presAssocID="{4845B1EC-1D55-45EC-84F2-026571163A15}" presName="horzSpace3" presStyleCnt="0"/>
      <dgm:spPr/>
    </dgm:pt>
    <dgm:pt modelId="{F5FBBDD0-D448-466A-AAFA-014924101A76}" type="pres">
      <dgm:prSet presAssocID="{4845B1EC-1D55-45EC-84F2-026571163A15}" presName="tx3" presStyleLbl="revTx" presStyleIdx="10" presStyleCnt="11"/>
      <dgm:spPr/>
    </dgm:pt>
    <dgm:pt modelId="{9348BC98-4543-4BD9-8695-80A0EE406545}" type="pres">
      <dgm:prSet presAssocID="{4845B1EC-1D55-45EC-84F2-026571163A15}" presName="vert3" presStyleCnt="0"/>
      <dgm:spPr/>
    </dgm:pt>
    <dgm:pt modelId="{265AF32C-A9FB-4D6D-B31E-5C7B78554E7D}" type="pres">
      <dgm:prSet presAssocID="{3D66A0FF-7963-47FF-A3DD-CE723B5732D7}" presName="thinLine2b" presStyleLbl="callout" presStyleIdx="7" presStyleCnt="8"/>
      <dgm:spPr/>
    </dgm:pt>
    <dgm:pt modelId="{CB78BFD3-7627-4F02-9EBF-8C4A9527400A}" type="pres">
      <dgm:prSet presAssocID="{3D66A0FF-7963-47FF-A3DD-CE723B5732D7}" presName="vertSpace2b" presStyleCnt="0"/>
      <dgm:spPr/>
    </dgm:pt>
  </dgm:ptLst>
  <dgm:cxnLst>
    <dgm:cxn modelId="{C6126A89-2E84-4B25-A2C1-009880C92B90}" type="presOf" srcId="{A622ADDA-92AF-46A0-8121-578DD75DE323}" destId="{EB71240C-0DF0-4A56-A397-420C88E468FC}" srcOrd="0" destOrd="0" presId="urn:microsoft.com/office/officeart/2008/layout/LinedList"/>
    <dgm:cxn modelId="{A7C10F4F-51A3-4EB6-9BBC-2040B3BC4932}" srcId="{5653ABB6-808B-470B-9EDD-5B44B96240D0}" destId="{40612F54-C938-4808-8505-3234597C5E5F}" srcOrd="1" destOrd="0" parTransId="{0B32B249-22B2-476A-8D1A-A56A5A07DA4D}" sibTransId="{60DAC49E-1222-4D39-8B07-EDA36D742FBD}"/>
    <dgm:cxn modelId="{2BF6748F-31E6-4953-BCBB-792252914E79}" type="presOf" srcId="{9D78544F-9BD9-4A95-AC89-75A0F5D9263C}" destId="{5707010B-3A6F-4EFE-9357-200C93A576B6}" srcOrd="0" destOrd="0" presId="urn:microsoft.com/office/officeart/2008/layout/LinedList"/>
    <dgm:cxn modelId="{6DEF39C3-A795-4640-904A-F76BFFC8FAB9}" srcId="{5653ABB6-808B-470B-9EDD-5B44B96240D0}" destId="{1B86608B-8E74-4DD3-A506-A03EC3F8AFAD}" srcOrd="0" destOrd="0" parTransId="{9120BF72-B385-49DA-A194-9A881C0E39DF}" sibTransId="{B7F00EB0-5F47-4547-842B-C722FE9FAA54}"/>
    <dgm:cxn modelId="{C37662EC-221A-44A0-A070-9D6F4AC5DF87}" srcId="{A622ADDA-92AF-46A0-8121-578DD75DE323}" destId="{7607526F-B5E1-4B66-B1AC-F52D24FD8A3E}" srcOrd="0" destOrd="0" parTransId="{402415DD-60DE-4F28-88ED-765C39E429CE}" sibTransId="{DDB638E1-C170-4423-B4BC-AE8A382AEF68}"/>
    <dgm:cxn modelId="{23F4A963-110B-41A4-9FF8-C4DDA3D20EC7}" srcId="{3D66A0FF-7963-47FF-A3DD-CE723B5732D7}" destId="{EA9F2582-E869-475D-9A51-7C17160DCB55}" srcOrd="1" destOrd="0" parTransId="{3920F33A-85B5-443A-B70A-8387E6D27DA6}" sibTransId="{4088307C-2EEE-44EB-A49E-E0A3B0630836}"/>
    <dgm:cxn modelId="{AF67B65C-C59C-46B9-814C-2A4BA7E55A82}" srcId="{3D66A0FF-7963-47FF-A3DD-CE723B5732D7}" destId="{E623BAC0-6A1F-482A-9BAE-AEE45C762B07}" srcOrd="3" destOrd="0" parTransId="{9690DCC0-CBD1-40B9-AD53-58EE36B976CD}" sibTransId="{CE890BBF-D714-46EE-B47E-AE59F0CD95DF}"/>
    <dgm:cxn modelId="{A77623AC-91B5-4750-9F0C-0419C9A35040}" type="presOf" srcId="{E623BAC0-6A1F-482A-9BAE-AEE45C762B07}" destId="{0F226B4D-31E7-4FCE-B392-03410F834EA9}" srcOrd="0" destOrd="0" presId="urn:microsoft.com/office/officeart/2008/layout/LinedList"/>
    <dgm:cxn modelId="{68D11B9A-6734-43BB-901D-1C0C39E1A9A1}" srcId="{7607526F-B5E1-4B66-B1AC-F52D24FD8A3E}" destId="{3D66A0FF-7963-47FF-A3DD-CE723B5732D7}" srcOrd="1" destOrd="0" parTransId="{EEF52759-C637-48B8-8174-6570CB5F2194}" sibTransId="{507F3FC2-1046-4E21-AC30-FA68E212E834}"/>
    <dgm:cxn modelId="{8E101C1D-318C-46D4-886E-9F8551A505E8}" type="presOf" srcId="{7607526F-B5E1-4B66-B1AC-F52D24FD8A3E}" destId="{9E5A18E1-5C8F-4479-9B3E-4BA906724855}" srcOrd="0" destOrd="0" presId="urn:microsoft.com/office/officeart/2008/layout/LinedList"/>
    <dgm:cxn modelId="{37E4C2CE-BF4C-48C8-969F-77EEDC8EA3C2}" srcId="{3D66A0FF-7963-47FF-A3DD-CE723B5732D7}" destId="{DCF06FF8-13D7-42CE-B7E2-1887A2CEE260}" srcOrd="2" destOrd="0" parTransId="{C2C433CD-AFF5-4656-BF39-20E9BA96A53F}" sibTransId="{6213EB5E-10C4-42E0-A627-B1103BD0FB20}"/>
    <dgm:cxn modelId="{E18B60C1-38AD-4C1E-9D33-44F3431B72BD}" type="presOf" srcId="{4845B1EC-1D55-45EC-84F2-026571163A15}" destId="{F5FBBDD0-D448-466A-AAFA-014924101A76}" srcOrd="0" destOrd="0" presId="urn:microsoft.com/office/officeart/2008/layout/LinedList"/>
    <dgm:cxn modelId="{F3068D96-EFA2-4CF9-9745-DCBE2E15BEB4}" type="presOf" srcId="{1B86608B-8E74-4DD3-A506-A03EC3F8AFAD}" destId="{25B37A7E-5CA3-453C-95B6-357055220B08}" srcOrd="0" destOrd="0" presId="urn:microsoft.com/office/officeart/2008/layout/LinedList"/>
    <dgm:cxn modelId="{B90927CA-1C86-4626-83AE-4411443F63F9}" srcId="{5653ABB6-808B-470B-9EDD-5B44B96240D0}" destId="{7FD9CDC7-14A7-4138-9492-8273C4527EE1}" srcOrd="2" destOrd="0" parTransId="{44D8E3A5-A665-421E-BDB4-815F427D4C95}" sibTransId="{FF2A0322-A118-46E9-BED3-A26217F86CEC}"/>
    <dgm:cxn modelId="{21581C8D-8E97-42AA-A435-2BCC9919A7E7}" type="presOf" srcId="{EA9F2582-E869-475D-9A51-7C17160DCB55}" destId="{C355C70B-6EA4-44EA-B74E-FBDA7B7E70DC}" srcOrd="0" destOrd="0" presId="urn:microsoft.com/office/officeart/2008/layout/LinedList"/>
    <dgm:cxn modelId="{762112E1-033D-45BF-9242-77622FC8B936}" type="presOf" srcId="{DCF06FF8-13D7-42CE-B7E2-1887A2CEE260}" destId="{BE66BF43-C3C0-4D4B-B95F-511244028D09}" srcOrd="0" destOrd="0" presId="urn:microsoft.com/office/officeart/2008/layout/LinedList"/>
    <dgm:cxn modelId="{E44EFE93-77EB-4273-A6A4-2208C72D58DA}" type="presOf" srcId="{7FD9CDC7-14A7-4138-9492-8273C4527EE1}" destId="{C405AEF7-EDF7-4017-AB13-CF5440F86C4B}" srcOrd="0" destOrd="0" presId="urn:microsoft.com/office/officeart/2008/layout/LinedList"/>
    <dgm:cxn modelId="{72FBC24F-F2C5-4854-A1E8-D554DD158EC8}" srcId="{3D66A0FF-7963-47FF-A3DD-CE723B5732D7}" destId="{9D78544F-9BD9-4A95-AC89-75A0F5D9263C}" srcOrd="0" destOrd="0" parTransId="{79D332EB-CA3C-483A-97A5-9380DD2861C5}" sibTransId="{E41453A0-E995-45BF-A084-0CDFDE4E1008}"/>
    <dgm:cxn modelId="{517E4DD6-B1E7-46E7-ABA2-77203A7B617F}" type="presOf" srcId="{3D66A0FF-7963-47FF-A3DD-CE723B5732D7}" destId="{1F9296F4-55BF-412E-AD4F-02892E5FB2AB}" srcOrd="0" destOrd="0" presId="urn:microsoft.com/office/officeart/2008/layout/LinedList"/>
    <dgm:cxn modelId="{C3420615-A137-4281-B488-8F54BF33990E}" type="presOf" srcId="{40612F54-C938-4808-8505-3234597C5E5F}" destId="{A009BFA4-5ADE-4D3E-BD3F-874EC27EA12C}" srcOrd="0" destOrd="0" presId="urn:microsoft.com/office/officeart/2008/layout/LinedList"/>
    <dgm:cxn modelId="{6E733A65-F822-4DFF-B7A0-986905ABDE8B}" srcId="{7607526F-B5E1-4B66-B1AC-F52D24FD8A3E}" destId="{5653ABB6-808B-470B-9EDD-5B44B96240D0}" srcOrd="0" destOrd="0" parTransId="{5A61358F-C753-4FCA-87F3-FFD75464F1EC}" sibTransId="{1BFC4DD6-AA9D-4811-B592-C63A01719EE5}"/>
    <dgm:cxn modelId="{A05D77EE-5055-45C7-9371-06B64FB2C887}" type="presOf" srcId="{5653ABB6-808B-470B-9EDD-5B44B96240D0}" destId="{0C60BE4D-76F5-4FDF-9794-B361F80292D5}" srcOrd="0" destOrd="0" presId="urn:microsoft.com/office/officeart/2008/layout/LinedList"/>
    <dgm:cxn modelId="{BBF5D3E8-BE9E-4B93-972E-6DA1D897E908}" srcId="{3D66A0FF-7963-47FF-A3DD-CE723B5732D7}" destId="{4845B1EC-1D55-45EC-84F2-026571163A15}" srcOrd="4" destOrd="0" parTransId="{6238C03B-2026-409A-9544-1F15C9816264}" sibTransId="{247B2F3F-9E8A-4ED3-967E-EB049D19A636}"/>
    <dgm:cxn modelId="{37358CFC-E684-4A1E-8A0D-0877E5E43D53}" type="presParOf" srcId="{EB71240C-0DF0-4A56-A397-420C88E468FC}" destId="{B42A64F5-DDE4-4E96-8B29-DED2B256D38E}" srcOrd="0" destOrd="0" presId="urn:microsoft.com/office/officeart/2008/layout/LinedList"/>
    <dgm:cxn modelId="{AB217775-D15F-4EE6-BA8A-76FE12132D9F}" type="presParOf" srcId="{EB71240C-0DF0-4A56-A397-420C88E468FC}" destId="{18679E3D-53D5-4417-8CDE-C385179CD003}" srcOrd="1" destOrd="0" presId="urn:microsoft.com/office/officeart/2008/layout/LinedList"/>
    <dgm:cxn modelId="{3C1DAEC7-753D-48A1-8313-7F5A3B673B6B}" type="presParOf" srcId="{18679E3D-53D5-4417-8CDE-C385179CD003}" destId="{9E5A18E1-5C8F-4479-9B3E-4BA906724855}" srcOrd="0" destOrd="0" presId="urn:microsoft.com/office/officeart/2008/layout/LinedList"/>
    <dgm:cxn modelId="{EDC44A71-8692-4772-89A9-B4A3018DABD9}" type="presParOf" srcId="{18679E3D-53D5-4417-8CDE-C385179CD003}" destId="{11E2FB8B-3B00-4EAC-99EF-E6F4D72C36E7}" srcOrd="1" destOrd="0" presId="urn:microsoft.com/office/officeart/2008/layout/LinedList"/>
    <dgm:cxn modelId="{165BA69C-64C5-4D8B-B031-5A77F52E460E}" type="presParOf" srcId="{11E2FB8B-3B00-4EAC-99EF-E6F4D72C36E7}" destId="{60243177-A658-4856-B0F2-1AC0374C7AAF}" srcOrd="0" destOrd="0" presId="urn:microsoft.com/office/officeart/2008/layout/LinedList"/>
    <dgm:cxn modelId="{C41B5922-72BE-427F-B53D-35A07FFA79A5}" type="presParOf" srcId="{11E2FB8B-3B00-4EAC-99EF-E6F4D72C36E7}" destId="{E007D88A-60D3-4FAF-B17D-074BA531E11D}" srcOrd="1" destOrd="0" presId="urn:microsoft.com/office/officeart/2008/layout/LinedList"/>
    <dgm:cxn modelId="{D866447C-F847-4DD1-A5E1-AFD1372DD276}" type="presParOf" srcId="{E007D88A-60D3-4FAF-B17D-074BA531E11D}" destId="{0307FC06-03BF-4C24-8275-98CAB46229BF}" srcOrd="0" destOrd="0" presId="urn:microsoft.com/office/officeart/2008/layout/LinedList"/>
    <dgm:cxn modelId="{56D5ABFB-3064-40C7-99C9-900ABFA9BCEA}" type="presParOf" srcId="{E007D88A-60D3-4FAF-B17D-074BA531E11D}" destId="{0C60BE4D-76F5-4FDF-9794-B361F80292D5}" srcOrd="1" destOrd="0" presId="urn:microsoft.com/office/officeart/2008/layout/LinedList"/>
    <dgm:cxn modelId="{D856CE62-D4A7-451F-9257-F2EE36BAFA34}" type="presParOf" srcId="{E007D88A-60D3-4FAF-B17D-074BA531E11D}" destId="{7EE52202-3A68-443C-810C-61DC36335D02}" srcOrd="2" destOrd="0" presId="urn:microsoft.com/office/officeart/2008/layout/LinedList"/>
    <dgm:cxn modelId="{C980927C-8947-41D0-ADE2-22C28B2E8248}" type="presParOf" srcId="{7EE52202-3A68-443C-810C-61DC36335D02}" destId="{53DE267A-1475-4801-9C41-EDA4330BB7E1}" srcOrd="0" destOrd="0" presId="urn:microsoft.com/office/officeart/2008/layout/LinedList"/>
    <dgm:cxn modelId="{1C3EBECB-DB98-40F8-A893-7D372916D467}" type="presParOf" srcId="{53DE267A-1475-4801-9C41-EDA4330BB7E1}" destId="{0CBBC133-D5EF-4B9D-99E6-50A468E3CCBB}" srcOrd="0" destOrd="0" presId="urn:microsoft.com/office/officeart/2008/layout/LinedList"/>
    <dgm:cxn modelId="{4ED1F0A6-FB7B-4909-B251-E1BCF3363383}" type="presParOf" srcId="{53DE267A-1475-4801-9C41-EDA4330BB7E1}" destId="{25B37A7E-5CA3-453C-95B6-357055220B08}" srcOrd="1" destOrd="0" presId="urn:microsoft.com/office/officeart/2008/layout/LinedList"/>
    <dgm:cxn modelId="{5355E52F-3ACE-4986-8E4E-2AC97D8C8D41}" type="presParOf" srcId="{53DE267A-1475-4801-9C41-EDA4330BB7E1}" destId="{6FD2C271-DE66-4F01-BF4C-E6C1CA0DEC4B}" srcOrd="2" destOrd="0" presId="urn:microsoft.com/office/officeart/2008/layout/LinedList"/>
    <dgm:cxn modelId="{C52A9C56-4FEE-4FA8-AA55-5FB6AFE8972C}" type="presParOf" srcId="{7EE52202-3A68-443C-810C-61DC36335D02}" destId="{0D750069-0DEC-4EDD-944F-86857ED09AC6}" srcOrd="1" destOrd="0" presId="urn:microsoft.com/office/officeart/2008/layout/LinedList"/>
    <dgm:cxn modelId="{1D5F13BC-0965-460C-89D6-234FAC49CFBA}" type="presParOf" srcId="{7EE52202-3A68-443C-810C-61DC36335D02}" destId="{8228C7F4-7045-46A5-992A-242E5FDF0B88}" srcOrd="2" destOrd="0" presId="urn:microsoft.com/office/officeart/2008/layout/LinedList"/>
    <dgm:cxn modelId="{D345DE6A-590E-4079-B842-99BC5A76EC96}" type="presParOf" srcId="{8228C7F4-7045-46A5-992A-242E5FDF0B88}" destId="{8AA97C31-CD36-479D-A761-31D48F489874}" srcOrd="0" destOrd="0" presId="urn:microsoft.com/office/officeart/2008/layout/LinedList"/>
    <dgm:cxn modelId="{9829CFFE-0C28-44E2-A05A-323366512A8D}" type="presParOf" srcId="{8228C7F4-7045-46A5-992A-242E5FDF0B88}" destId="{A009BFA4-5ADE-4D3E-BD3F-874EC27EA12C}" srcOrd="1" destOrd="0" presId="urn:microsoft.com/office/officeart/2008/layout/LinedList"/>
    <dgm:cxn modelId="{EBB20F3B-BBC4-47F9-841A-0A640853C609}" type="presParOf" srcId="{8228C7F4-7045-46A5-992A-242E5FDF0B88}" destId="{C9FCCB54-0639-42B0-A898-8A2B27B3FAC1}" srcOrd="2" destOrd="0" presId="urn:microsoft.com/office/officeart/2008/layout/LinedList"/>
    <dgm:cxn modelId="{50832E6C-EB93-490A-85AD-D53B3BEEE90C}" type="presParOf" srcId="{7EE52202-3A68-443C-810C-61DC36335D02}" destId="{CF7AD5FE-790D-4737-A320-A455749C8F0E}" srcOrd="3" destOrd="0" presId="urn:microsoft.com/office/officeart/2008/layout/LinedList"/>
    <dgm:cxn modelId="{6FE7022C-F2A2-4138-A29E-D1CB2A0A3AAE}" type="presParOf" srcId="{7EE52202-3A68-443C-810C-61DC36335D02}" destId="{8F85E3AF-B85A-44B4-8E0C-8B29C9BD09F4}" srcOrd="4" destOrd="0" presId="urn:microsoft.com/office/officeart/2008/layout/LinedList"/>
    <dgm:cxn modelId="{9F4ED004-E4F1-4648-9A5C-8DE3C219C4C2}" type="presParOf" srcId="{8F85E3AF-B85A-44B4-8E0C-8B29C9BD09F4}" destId="{AF2E4C20-09D5-4198-B96C-A715A335F828}" srcOrd="0" destOrd="0" presId="urn:microsoft.com/office/officeart/2008/layout/LinedList"/>
    <dgm:cxn modelId="{0C15A1FA-94F9-418B-89D6-EE9B39DC9955}" type="presParOf" srcId="{8F85E3AF-B85A-44B4-8E0C-8B29C9BD09F4}" destId="{C405AEF7-EDF7-4017-AB13-CF5440F86C4B}" srcOrd="1" destOrd="0" presId="urn:microsoft.com/office/officeart/2008/layout/LinedList"/>
    <dgm:cxn modelId="{8DB4D617-B47A-4059-BF92-1A02C7970BBF}" type="presParOf" srcId="{8F85E3AF-B85A-44B4-8E0C-8B29C9BD09F4}" destId="{88D00158-13E6-445B-820B-9071ACB4740F}" srcOrd="2" destOrd="0" presId="urn:microsoft.com/office/officeart/2008/layout/LinedList"/>
    <dgm:cxn modelId="{A601EEBF-C52E-4AC7-A043-3244C83CA21E}" type="presParOf" srcId="{11E2FB8B-3B00-4EAC-99EF-E6F4D72C36E7}" destId="{8706308D-7CF5-4D83-99D2-B0CE8FE1541E}" srcOrd="2" destOrd="0" presId="urn:microsoft.com/office/officeart/2008/layout/LinedList"/>
    <dgm:cxn modelId="{25DFA187-99AC-477B-8D15-FDC5E59EA395}" type="presParOf" srcId="{11E2FB8B-3B00-4EAC-99EF-E6F4D72C36E7}" destId="{A9D214B6-8E23-44E3-BF5F-D144FF033239}" srcOrd="3" destOrd="0" presId="urn:microsoft.com/office/officeart/2008/layout/LinedList"/>
    <dgm:cxn modelId="{3855DEB6-0F59-44BB-8E71-FC324730617D}" type="presParOf" srcId="{11E2FB8B-3B00-4EAC-99EF-E6F4D72C36E7}" destId="{05841D09-EE35-49ED-86F2-E6C68A7CADFF}" srcOrd="4" destOrd="0" presId="urn:microsoft.com/office/officeart/2008/layout/LinedList"/>
    <dgm:cxn modelId="{6F362731-1B7D-4AEC-8320-CD8943C62998}" type="presParOf" srcId="{05841D09-EE35-49ED-86F2-E6C68A7CADFF}" destId="{0ED2ED70-4259-4B69-99AF-C1064A4E2303}" srcOrd="0" destOrd="0" presId="urn:microsoft.com/office/officeart/2008/layout/LinedList"/>
    <dgm:cxn modelId="{85932B36-6217-4EF8-8E7C-FF60E7CFCB99}" type="presParOf" srcId="{05841D09-EE35-49ED-86F2-E6C68A7CADFF}" destId="{1F9296F4-55BF-412E-AD4F-02892E5FB2AB}" srcOrd="1" destOrd="0" presId="urn:microsoft.com/office/officeart/2008/layout/LinedList"/>
    <dgm:cxn modelId="{0E299961-1D73-4DC5-A8F0-219E1FDF1D84}" type="presParOf" srcId="{05841D09-EE35-49ED-86F2-E6C68A7CADFF}" destId="{3F1A3C74-DE6E-41BB-8BC1-BFE61ED26554}" srcOrd="2" destOrd="0" presId="urn:microsoft.com/office/officeart/2008/layout/LinedList"/>
    <dgm:cxn modelId="{A0ED99CA-7D74-4D6B-8AB5-EE781E59580B}" type="presParOf" srcId="{3F1A3C74-DE6E-41BB-8BC1-BFE61ED26554}" destId="{74B26876-8FD5-4BB2-9D5F-5DF3DA4B7392}" srcOrd="0" destOrd="0" presId="urn:microsoft.com/office/officeart/2008/layout/LinedList"/>
    <dgm:cxn modelId="{416497CD-52E9-477B-A119-063B84CE3806}" type="presParOf" srcId="{74B26876-8FD5-4BB2-9D5F-5DF3DA4B7392}" destId="{553533B6-11AB-41C7-8AB7-A29FC22BFCCD}" srcOrd="0" destOrd="0" presId="urn:microsoft.com/office/officeart/2008/layout/LinedList"/>
    <dgm:cxn modelId="{91B0D633-0FAD-427A-BBCC-713E788D1818}" type="presParOf" srcId="{74B26876-8FD5-4BB2-9D5F-5DF3DA4B7392}" destId="{5707010B-3A6F-4EFE-9357-200C93A576B6}" srcOrd="1" destOrd="0" presId="urn:microsoft.com/office/officeart/2008/layout/LinedList"/>
    <dgm:cxn modelId="{5493953B-ACCA-477B-ACB2-3A2804AA2349}" type="presParOf" srcId="{74B26876-8FD5-4BB2-9D5F-5DF3DA4B7392}" destId="{83B36DEE-4BC1-4F31-96F0-EB43A155CA8C}" srcOrd="2" destOrd="0" presId="urn:microsoft.com/office/officeart/2008/layout/LinedList"/>
    <dgm:cxn modelId="{6AFC1E84-7E21-422F-BDA4-EF99A86106A2}" type="presParOf" srcId="{3F1A3C74-DE6E-41BB-8BC1-BFE61ED26554}" destId="{C816ACA6-8105-4397-BDB9-ABCACA9BB468}" srcOrd="1" destOrd="0" presId="urn:microsoft.com/office/officeart/2008/layout/LinedList"/>
    <dgm:cxn modelId="{58D9E98D-BA30-4CB9-B70D-EE82375F3AC5}" type="presParOf" srcId="{3F1A3C74-DE6E-41BB-8BC1-BFE61ED26554}" destId="{B70A638C-AE5A-412F-89CD-C0EB8AB25466}" srcOrd="2" destOrd="0" presId="urn:microsoft.com/office/officeart/2008/layout/LinedList"/>
    <dgm:cxn modelId="{0C99DB20-7433-4F26-BD65-E6F26A20971C}" type="presParOf" srcId="{B70A638C-AE5A-412F-89CD-C0EB8AB25466}" destId="{48D928AF-CA4F-4ECD-BF9A-71409D1F3176}" srcOrd="0" destOrd="0" presId="urn:microsoft.com/office/officeart/2008/layout/LinedList"/>
    <dgm:cxn modelId="{E63CCA16-1F7A-4BB5-BED1-99E5BC2272B5}" type="presParOf" srcId="{B70A638C-AE5A-412F-89CD-C0EB8AB25466}" destId="{C355C70B-6EA4-44EA-B74E-FBDA7B7E70DC}" srcOrd="1" destOrd="0" presId="urn:microsoft.com/office/officeart/2008/layout/LinedList"/>
    <dgm:cxn modelId="{15EFA509-788F-4A41-8B4A-654B1B6EDE78}" type="presParOf" srcId="{B70A638C-AE5A-412F-89CD-C0EB8AB25466}" destId="{C6A1B9FF-75A9-44A4-8753-97891F53E3B6}" srcOrd="2" destOrd="0" presId="urn:microsoft.com/office/officeart/2008/layout/LinedList"/>
    <dgm:cxn modelId="{AF230F2D-4163-426A-B0F5-E805F041B91A}" type="presParOf" srcId="{3F1A3C74-DE6E-41BB-8BC1-BFE61ED26554}" destId="{3D02787E-BEFE-49EF-991F-0EC60A24D463}" srcOrd="3" destOrd="0" presId="urn:microsoft.com/office/officeart/2008/layout/LinedList"/>
    <dgm:cxn modelId="{8B349959-D189-4BE8-BF7E-E1B5CBF82E2F}" type="presParOf" srcId="{3F1A3C74-DE6E-41BB-8BC1-BFE61ED26554}" destId="{1CEE683B-A37D-4676-AF67-619CDA2316C6}" srcOrd="4" destOrd="0" presId="urn:microsoft.com/office/officeart/2008/layout/LinedList"/>
    <dgm:cxn modelId="{0B27AABF-6EE4-4008-BF77-DFDD90A3DF12}" type="presParOf" srcId="{1CEE683B-A37D-4676-AF67-619CDA2316C6}" destId="{0552D3C2-3DF9-4281-AB42-683A1E46F991}" srcOrd="0" destOrd="0" presId="urn:microsoft.com/office/officeart/2008/layout/LinedList"/>
    <dgm:cxn modelId="{DAA3338E-69B8-4C73-A436-FD441B831A56}" type="presParOf" srcId="{1CEE683B-A37D-4676-AF67-619CDA2316C6}" destId="{BE66BF43-C3C0-4D4B-B95F-511244028D09}" srcOrd="1" destOrd="0" presId="urn:microsoft.com/office/officeart/2008/layout/LinedList"/>
    <dgm:cxn modelId="{836AD328-7355-4876-A196-7CD78970B4AB}" type="presParOf" srcId="{1CEE683B-A37D-4676-AF67-619CDA2316C6}" destId="{1FFAF1B2-6149-430A-8353-D8DAD4716825}" srcOrd="2" destOrd="0" presId="urn:microsoft.com/office/officeart/2008/layout/LinedList"/>
    <dgm:cxn modelId="{75815F68-21E9-4D0F-A189-DD2429147308}" type="presParOf" srcId="{3F1A3C74-DE6E-41BB-8BC1-BFE61ED26554}" destId="{5495229A-E2D9-419D-BF18-CA3805A27951}" srcOrd="5" destOrd="0" presId="urn:microsoft.com/office/officeart/2008/layout/LinedList"/>
    <dgm:cxn modelId="{8E7C182F-7ACD-4E63-B7BA-EF8630D26B98}" type="presParOf" srcId="{3F1A3C74-DE6E-41BB-8BC1-BFE61ED26554}" destId="{ED9E35E0-5D31-424E-9EAA-34C87233447B}" srcOrd="6" destOrd="0" presId="urn:microsoft.com/office/officeart/2008/layout/LinedList"/>
    <dgm:cxn modelId="{868DD740-05B8-4BEE-8E48-FB932BDFF781}" type="presParOf" srcId="{ED9E35E0-5D31-424E-9EAA-34C87233447B}" destId="{C55F6658-F0CF-4388-A641-ABAB51CC4258}" srcOrd="0" destOrd="0" presId="urn:microsoft.com/office/officeart/2008/layout/LinedList"/>
    <dgm:cxn modelId="{CA3929FF-AFBF-45F5-84C5-5EB11B5713EC}" type="presParOf" srcId="{ED9E35E0-5D31-424E-9EAA-34C87233447B}" destId="{0F226B4D-31E7-4FCE-B392-03410F834EA9}" srcOrd="1" destOrd="0" presId="urn:microsoft.com/office/officeart/2008/layout/LinedList"/>
    <dgm:cxn modelId="{55568A65-291B-472E-9608-8D08CD004F2C}" type="presParOf" srcId="{ED9E35E0-5D31-424E-9EAA-34C87233447B}" destId="{EE6D17F8-4AB7-4A4F-98A3-6A38ED074BEB}" srcOrd="2" destOrd="0" presId="urn:microsoft.com/office/officeart/2008/layout/LinedList"/>
    <dgm:cxn modelId="{60EFD90A-7454-488E-9B34-9CC22ECA0731}" type="presParOf" srcId="{3F1A3C74-DE6E-41BB-8BC1-BFE61ED26554}" destId="{2F5A20C8-6061-40EE-A697-264D6E2DF2E3}" srcOrd="7" destOrd="0" presId="urn:microsoft.com/office/officeart/2008/layout/LinedList"/>
    <dgm:cxn modelId="{1AD556D9-5FB5-4513-BE02-5B187C938FDE}" type="presParOf" srcId="{3F1A3C74-DE6E-41BB-8BC1-BFE61ED26554}" destId="{C2CAF551-CE10-4924-8780-9EF27A409220}" srcOrd="8" destOrd="0" presId="urn:microsoft.com/office/officeart/2008/layout/LinedList"/>
    <dgm:cxn modelId="{9F59218D-0614-474D-BAF5-68044A7B900F}" type="presParOf" srcId="{C2CAF551-CE10-4924-8780-9EF27A409220}" destId="{6D5EA0B0-EA0C-491B-9756-245801A7F9E3}" srcOrd="0" destOrd="0" presId="urn:microsoft.com/office/officeart/2008/layout/LinedList"/>
    <dgm:cxn modelId="{1A029B09-786C-49F0-8C9D-116E39E1DEE6}" type="presParOf" srcId="{C2CAF551-CE10-4924-8780-9EF27A409220}" destId="{F5FBBDD0-D448-466A-AAFA-014924101A76}" srcOrd="1" destOrd="0" presId="urn:microsoft.com/office/officeart/2008/layout/LinedList"/>
    <dgm:cxn modelId="{A59B1952-6B69-47C9-A397-549A420ED590}" type="presParOf" srcId="{C2CAF551-CE10-4924-8780-9EF27A409220}" destId="{9348BC98-4543-4BD9-8695-80A0EE406545}" srcOrd="2" destOrd="0" presId="urn:microsoft.com/office/officeart/2008/layout/LinedList"/>
    <dgm:cxn modelId="{DE59BA74-E599-4BD7-A573-EC0AA824F6CA}" type="presParOf" srcId="{11E2FB8B-3B00-4EAC-99EF-E6F4D72C36E7}" destId="{265AF32C-A9FB-4D6D-B31E-5C7B78554E7D}" srcOrd="5" destOrd="0" presId="urn:microsoft.com/office/officeart/2008/layout/LinedList"/>
    <dgm:cxn modelId="{246CEB85-E773-43C2-884C-39A47AEB3C36}" type="presParOf" srcId="{11E2FB8B-3B00-4EAC-99EF-E6F4D72C36E7}" destId="{CB78BFD3-7627-4F02-9EBF-8C4A9527400A}"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C52C165-08E1-4F00-845E-D03BC320B415}"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CCB76331-9CDB-4664-A423-73E49DD06613}">
      <dgm:prSet phldrT="[Text]"/>
      <dgm:spPr/>
      <dgm:t>
        <a:bodyPr/>
        <a:lstStyle/>
        <a:p>
          <a:r>
            <a:rPr lang="en-US" dirty="0">
              <a:latin typeface="Franklin Gothic Medium Cond" panose="020B0606030402020204" pitchFamily="34" charset="0"/>
            </a:rPr>
            <a:t>#1: Partial Scope Agreement (PSA)</a:t>
          </a:r>
        </a:p>
      </dgm:t>
    </dgm:pt>
    <dgm:pt modelId="{98A1C2C3-0218-4C29-A6A3-0B929956C6AB}" type="parTrans" cxnId="{7F091684-1EAB-40D2-B518-636790C72995}">
      <dgm:prSet/>
      <dgm:spPr/>
      <dgm:t>
        <a:bodyPr/>
        <a:lstStyle/>
        <a:p>
          <a:endParaRPr lang="en-US"/>
        </a:p>
      </dgm:t>
    </dgm:pt>
    <dgm:pt modelId="{44D2C0A9-7FA8-4923-A537-9FC1580085B1}" type="sibTrans" cxnId="{7F091684-1EAB-40D2-B518-636790C72995}">
      <dgm:prSet/>
      <dgm:spPr/>
      <dgm:t>
        <a:bodyPr/>
        <a:lstStyle/>
        <a:p>
          <a:endParaRPr lang="en-US"/>
        </a:p>
      </dgm:t>
    </dgm:pt>
    <dgm:pt modelId="{909A21FA-7868-463B-8E37-A66D45FE946E}">
      <dgm:prSet/>
      <dgm:spPr/>
      <dgm:t>
        <a:bodyPr/>
        <a:lstStyle/>
        <a:p>
          <a:r>
            <a:rPr lang="en-US" dirty="0">
              <a:latin typeface="Franklin Gothic Medium Cond" panose="020B0606030402020204" pitchFamily="34" charset="0"/>
            </a:rPr>
            <a:t>Trade between countries on a small number of goods.</a:t>
          </a:r>
        </a:p>
      </dgm:t>
    </dgm:pt>
    <dgm:pt modelId="{F413A94B-FADE-477D-AE09-E65BFE48A4E9}" type="parTrans" cxnId="{413D085F-21D6-44DF-A580-7C8770D33807}">
      <dgm:prSet/>
      <dgm:spPr/>
      <dgm:t>
        <a:bodyPr/>
        <a:lstStyle/>
        <a:p>
          <a:endParaRPr lang="en-US"/>
        </a:p>
      </dgm:t>
    </dgm:pt>
    <dgm:pt modelId="{F7C0BF23-70AA-4E44-8D65-8D755810D27D}" type="sibTrans" cxnId="{413D085F-21D6-44DF-A580-7C8770D33807}">
      <dgm:prSet/>
      <dgm:spPr/>
      <dgm:t>
        <a:bodyPr/>
        <a:lstStyle/>
        <a:p>
          <a:endParaRPr lang="en-US"/>
        </a:p>
      </dgm:t>
    </dgm:pt>
    <dgm:pt modelId="{E47D165E-6887-42AD-9B43-B0EE34BD7816}">
      <dgm:prSet/>
      <dgm:spPr/>
      <dgm:t>
        <a:bodyPr/>
        <a:lstStyle/>
        <a:p>
          <a:r>
            <a:rPr lang="en-US" dirty="0">
              <a:latin typeface="Franklin Gothic Medium Cond" panose="020B0606030402020204" pitchFamily="34" charset="0"/>
            </a:rPr>
            <a:t>#2: Free Trade Agreement (FTA)</a:t>
          </a:r>
        </a:p>
      </dgm:t>
    </dgm:pt>
    <dgm:pt modelId="{58FD1183-219A-4DC2-9C6C-B75DA0D8B084}" type="parTrans" cxnId="{606F6FA8-7C7A-4C5B-B793-A258E622468C}">
      <dgm:prSet/>
      <dgm:spPr/>
      <dgm:t>
        <a:bodyPr/>
        <a:lstStyle/>
        <a:p>
          <a:endParaRPr lang="en-US"/>
        </a:p>
      </dgm:t>
    </dgm:pt>
    <dgm:pt modelId="{F8397445-8645-4541-9308-F5021EF34399}" type="sibTrans" cxnId="{606F6FA8-7C7A-4C5B-B793-A258E622468C}">
      <dgm:prSet/>
      <dgm:spPr/>
      <dgm:t>
        <a:bodyPr/>
        <a:lstStyle/>
        <a:p>
          <a:endParaRPr lang="en-US"/>
        </a:p>
      </dgm:t>
    </dgm:pt>
    <dgm:pt modelId="{848295A6-0719-4476-89BD-6C65A31523BF}">
      <dgm:prSet/>
      <dgm:spPr/>
      <dgm:t>
        <a:bodyPr/>
        <a:lstStyle/>
        <a:p>
          <a:r>
            <a:rPr lang="en-US" dirty="0">
              <a:latin typeface="Franklin Gothic Medium Cond" panose="020B0606030402020204" pitchFamily="34" charset="0"/>
            </a:rPr>
            <a:t>member: lower tariff; non-members: regular tariff</a:t>
          </a:r>
        </a:p>
      </dgm:t>
    </dgm:pt>
    <dgm:pt modelId="{1A7FCBAF-8126-4E9B-AA7F-015EAF86C8A9}" type="parTrans" cxnId="{73DCED6A-25ED-4FA1-96EB-70BE50DCD22F}">
      <dgm:prSet/>
      <dgm:spPr/>
      <dgm:t>
        <a:bodyPr/>
        <a:lstStyle/>
        <a:p>
          <a:endParaRPr lang="en-US"/>
        </a:p>
      </dgm:t>
    </dgm:pt>
    <dgm:pt modelId="{C304BA17-7F07-4095-AA16-5993B878ACE5}" type="sibTrans" cxnId="{73DCED6A-25ED-4FA1-96EB-70BE50DCD22F}">
      <dgm:prSet/>
      <dgm:spPr/>
      <dgm:t>
        <a:bodyPr/>
        <a:lstStyle/>
        <a:p>
          <a:endParaRPr lang="en-US"/>
        </a:p>
      </dgm:t>
    </dgm:pt>
    <dgm:pt modelId="{487F31C4-70A9-4870-B66B-0DA6A244115D}">
      <dgm:prSet/>
      <dgm:spPr/>
      <dgm:t>
        <a:bodyPr/>
        <a:lstStyle/>
        <a:p>
          <a:r>
            <a:rPr lang="en-US" dirty="0">
              <a:latin typeface="Franklin Gothic Medium Cond" panose="020B0606030402020204" pitchFamily="34" charset="0"/>
            </a:rPr>
            <a:t>TPP, TATIP = FTAs on Steroids, India joined neither</a:t>
          </a:r>
        </a:p>
      </dgm:t>
    </dgm:pt>
    <dgm:pt modelId="{DC38F9D4-0879-4E01-8E16-C9CE0361A4BD}" type="parTrans" cxnId="{EDA6EC38-2905-4CDD-A290-EAAE6FF1033E}">
      <dgm:prSet/>
      <dgm:spPr/>
      <dgm:t>
        <a:bodyPr/>
        <a:lstStyle/>
        <a:p>
          <a:endParaRPr lang="en-US"/>
        </a:p>
      </dgm:t>
    </dgm:pt>
    <dgm:pt modelId="{A07CEC76-F2A9-4B72-80EB-1393E64A79DD}" type="sibTrans" cxnId="{EDA6EC38-2905-4CDD-A290-EAAE6FF1033E}">
      <dgm:prSet/>
      <dgm:spPr/>
      <dgm:t>
        <a:bodyPr/>
        <a:lstStyle/>
        <a:p>
          <a:endParaRPr lang="en-US"/>
        </a:p>
      </dgm:t>
    </dgm:pt>
    <dgm:pt modelId="{8A1786C6-6EB6-4E9D-9C1C-FBF4B6E00A2E}">
      <dgm:prSet/>
      <dgm:spPr/>
      <dgm:t>
        <a:bodyPr/>
        <a:lstStyle/>
        <a:p>
          <a:r>
            <a:rPr lang="en-US" dirty="0">
              <a:latin typeface="Franklin Gothic Medium Cond" panose="020B0606030402020204" pitchFamily="34" charset="0"/>
            </a:rPr>
            <a:t>All FTAs are not same, India Japan-FTA has tech. regulation but India-Korea CEPA doesn't have it.</a:t>
          </a:r>
        </a:p>
      </dgm:t>
    </dgm:pt>
    <dgm:pt modelId="{ED2127CE-3D32-4ED6-B764-F9652C2840AD}" type="parTrans" cxnId="{1E674453-2BF0-41EF-965C-F597D3B4FC52}">
      <dgm:prSet/>
      <dgm:spPr/>
      <dgm:t>
        <a:bodyPr/>
        <a:lstStyle/>
        <a:p>
          <a:endParaRPr lang="en-US"/>
        </a:p>
      </dgm:t>
    </dgm:pt>
    <dgm:pt modelId="{8B0A06C6-FA25-4669-9DB3-05EE230DDC04}" type="sibTrans" cxnId="{1E674453-2BF0-41EF-965C-F597D3B4FC52}">
      <dgm:prSet/>
      <dgm:spPr/>
      <dgm:t>
        <a:bodyPr/>
        <a:lstStyle/>
        <a:p>
          <a:endParaRPr lang="en-US"/>
        </a:p>
      </dgm:t>
    </dgm:pt>
    <dgm:pt modelId="{F087F171-9AF2-45D5-A1B4-676B42F1E4E4}" type="pres">
      <dgm:prSet presAssocID="{DC52C165-08E1-4F00-845E-D03BC320B415}" presName="linear" presStyleCnt="0">
        <dgm:presLayoutVars>
          <dgm:dir/>
          <dgm:animLvl val="lvl"/>
          <dgm:resizeHandles val="exact"/>
        </dgm:presLayoutVars>
      </dgm:prSet>
      <dgm:spPr/>
    </dgm:pt>
    <dgm:pt modelId="{BE792E1D-5FC2-43BE-BED1-460967AD30F4}" type="pres">
      <dgm:prSet presAssocID="{CCB76331-9CDB-4664-A423-73E49DD06613}" presName="parentLin" presStyleCnt="0"/>
      <dgm:spPr/>
    </dgm:pt>
    <dgm:pt modelId="{5E2F0F36-F7CE-438D-8CC4-E68F2B1F4F2C}" type="pres">
      <dgm:prSet presAssocID="{CCB76331-9CDB-4664-A423-73E49DD06613}" presName="parentLeftMargin" presStyleLbl="node1" presStyleIdx="0" presStyleCnt="2"/>
      <dgm:spPr/>
    </dgm:pt>
    <dgm:pt modelId="{52FF6085-4664-4439-9B66-A1A842445FCF}" type="pres">
      <dgm:prSet presAssocID="{CCB76331-9CDB-4664-A423-73E49DD06613}" presName="parentText" presStyleLbl="node1" presStyleIdx="0" presStyleCnt="2">
        <dgm:presLayoutVars>
          <dgm:chMax val="0"/>
          <dgm:bulletEnabled val="1"/>
        </dgm:presLayoutVars>
      </dgm:prSet>
      <dgm:spPr/>
    </dgm:pt>
    <dgm:pt modelId="{252AED6D-AEEE-49DF-94B0-6F91742CC0D4}" type="pres">
      <dgm:prSet presAssocID="{CCB76331-9CDB-4664-A423-73E49DD06613}" presName="negativeSpace" presStyleCnt="0"/>
      <dgm:spPr/>
    </dgm:pt>
    <dgm:pt modelId="{1B180213-F292-4F65-B55A-DDD95DC54EA8}" type="pres">
      <dgm:prSet presAssocID="{CCB76331-9CDB-4664-A423-73E49DD06613}" presName="childText" presStyleLbl="conFgAcc1" presStyleIdx="0" presStyleCnt="2">
        <dgm:presLayoutVars>
          <dgm:bulletEnabled val="1"/>
        </dgm:presLayoutVars>
      </dgm:prSet>
      <dgm:spPr/>
    </dgm:pt>
    <dgm:pt modelId="{D828C59E-0996-41EB-8D4C-AB867EE7A622}" type="pres">
      <dgm:prSet presAssocID="{44D2C0A9-7FA8-4923-A537-9FC1580085B1}" presName="spaceBetweenRectangles" presStyleCnt="0"/>
      <dgm:spPr/>
    </dgm:pt>
    <dgm:pt modelId="{0A6E29B2-E429-44F6-9D83-6E10C883E69B}" type="pres">
      <dgm:prSet presAssocID="{E47D165E-6887-42AD-9B43-B0EE34BD7816}" presName="parentLin" presStyleCnt="0"/>
      <dgm:spPr/>
    </dgm:pt>
    <dgm:pt modelId="{D81D64A2-23DF-46B8-BD72-09D94CF1BD99}" type="pres">
      <dgm:prSet presAssocID="{E47D165E-6887-42AD-9B43-B0EE34BD7816}" presName="parentLeftMargin" presStyleLbl="node1" presStyleIdx="0" presStyleCnt="2"/>
      <dgm:spPr/>
    </dgm:pt>
    <dgm:pt modelId="{7DE5BB3A-D13E-4A6D-A6D5-32C6A7C7B311}" type="pres">
      <dgm:prSet presAssocID="{E47D165E-6887-42AD-9B43-B0EE34BD7816}" presName="parentText" presStyleLbl="node1" presStyleIdx="1" presStyleCnt="2">
        <dgm:presLayoutVars>
          <dgm:chMax val="0"/>
          <dgm:bulletEnabled val="1"/>
        </dgm:presLayoutVars>
      </dgm:prSet>
      <dgm:spPr/>
    </dgm:pt>
    <dgm:pt modelId="{351AC3D6-E073-4F1F-8148-B48E93DEE42F}" type="pres">
      <dgm:prSet presAssocID="{E47D165E-6887-42AD-9B43-B0EE34BD7816}" presName="negativeSpace" presStyleCnt="0"/>
      <dgm:spPr/>
    </dgm:pt>
    <dgm:pt modelId="{FA838E41-B1A9-4CF1-98F4-457D6A397D50}" type="pres">
      <dgm:prSet presAssocID="{E47D165E-6887-42AD-9B43-B0EE34BD7816}" presName="childText" presStyleLbl="conFgAcc1" presStyleIdx="1" presStyleCnt="2">
        <dgm:presLayoutVars>
          <dgm:bulletEnabled val="1"/>
        </dgm:presLayoutVars>
      </dgm:prSet>
      <dgm:spPr/>
    </dgm:pt>
  </dgm:ptLst>
  <dgm:cxnLst>
    <dgm:cxn modelId="{D19D77D0-C93C-4BE8-9005-A18D60C2BD00}" type="presOf" srcId="{909A21FA-7868-463B-8E37-A66D45FE946E}" destId="{1B180213-F292-4F65-B55A-DDD95DC54EA8}" srcOrd="0" destOrd="0" presId="urn:microsoft.com/office/officeart/2005/8/layout/list1"/>
    <dgm:cxn modelId="{76B2C6F8-BC52-4B93-A961-5A63E914A206}" type="presOf" srcId="{CCB76331-9CDB-4664-A423-73E49DD06613}" destId="{5E2F0F36-F7CE-438D-8CC4-E68F2B1F4F2C}" srcOrd="0" destOrd="0" presId="urn:microsoft.com/office/officeart/2005/8/layout/list1"/>
    <dgm:cxn modelId="{B3567AB3-E826-4AA3-B340-CBEEE918B7F7}" type="presOf" srcId="{848295A6-0719-4476-89BD-6C65A31523BF}" destId="{FA838E41-B1A9-4CF1-98F4-457D6A397D50}" srcOrd="0" destOrd="0" presId="urn:microsoft.com/office/officeart/2005/8/layout/list1"/>
    <dgm:cxn modelId="{606F6FA8-7C7A-4C5B-B793-A258E622468C}" srcId="{DC52C165-08E1-4F00-845E-D03BC320B415}" destId="{E47D165E-6887-42AD-9B43-B0EE34BD7816}" srcOrd="1" destOrd="0" parTransId="{58FD1183-219A-4DC2-9C6C-B75DA0D8B084}" sibTransId="{F8397445-8645-4541-9308-F5021EF34399}"/>
    <dgm:cxn modelId="{7F091684-1EAB-40D2-B518-636790C72995}" srcId="{DC52C165-08E1-4F00-845E-D03BC320B415}" destId="{CCB76331-9CDB-4664-A423-73E49DD06613}" srcOrd="0" destOrd="0" parTransId="{98A1C2C3-0218-4C29-A6A3-0B929956C6AB}" sibTransId="{44D2C0A9-7FA8-4923-A537-9FC1580085B1}"/>
    <dgm:cxn modelId="{25A7A895-3129-4CBA-83A1-D4D83FCDC80E}" type="presOf" srcId="{CCB76331-9CDB-4664-A423-73E49DD06613}" destId="{52FF6085-4664-4439-9B66-A1A842445FCF}" srcOrd="1" destOrd="0" presId="urn:microsoft.com/office/officeart/2005/8/layout/list1"/>
    <dgm:cxn modelId="{413D085F-21D6-44DF-A580-7C8770D33807}" srcId="{CCB76331-9CDB-4664-A423-73E49DD06613}" destId="{909A21FA-7868-463B-8E37-A66D45FE946E}" srcOrd="0" destOrd="0" parTransId="{F413A94B-FADE-477D-AE09-E65BFE48A4E9}" sibTransId="{F7C0BF23-70AA-4E44-8D65-8D755810D27D}"/>
    <dgm:cxn modelId="{B2D75290-8846-428D-B6B0-96A60C1A54F0}" type="presOf" srcId="{E47D165E-6887-42AD-9B43-B0EE34BD7816}" destId="{7DE5BB3A-D13E-4A6D-A6D5-32C6A7C7B311}" srcOrd="1" destOrd="0" presId="urn:microsoft.com/office/officeart/2005/8/layout/list1"/>
    <dgm:cxn modelId="{73DCED6A-25ED-4FA1-96EB-70BE50DCD22F}" srcId="{E47D165E-6887-42AD-9B43-B0EE34BD7816}" destId="{848295A6-0719-4476-89BD-6C65A31523BF}" srcOrd="0" destOrd="0" parTransId="{1A7FCBAF-8126-4E9B-AA7F-015EAF86C8A9}" sibTransId="{C304BA17-7F07-4095-AA16-5993B878ACE5}"/>
    <dgm:cxn modelId="{C579E011-428F-496A-8BA8-830A88597989}" type="presOf" srcId="{8A1786C6-6EB6-4E9D-9C1C-FBF4B6E00A2E}" destId="{FA838E41-B1A9-4CF1-98F4-457D6A397D50}" srcOrd="0" destOrd="2" presId="urn:microsoft.com/office/officeart/2005/8/layout/list1"/>
    <dgm:cxn modelId="{AB4FF4BD-437C-4BB0-AC1D-611944CAE3AD}" type="presOf" srcId="{E47D165E-6887-42AD-9B43-B0EE34BD7816}" destId="{D81D64A2-23DF-46B8-BD72-09D94CF1BD99}" srcOrd="0" destOrd="0" presId="urn:microsoft.com/office/officeart/2005/8/layout/list1"/>
    <dgm:cxn modelId="{EDA6EC38-2905-4CDD-A290-EAAE6FF1033E}" srcId="{E47D165E-6887-42AD-9B43-B0EE34BD7816}" destId="{487F31C4-70A9-4870-B66B-0DA6A244115D}" srcOrd="1" destOrd="0" parTransId="{DC38F9D4-0879-4E01-8E16-C9CE0361A4BD}" sibTransId="{A07CEC76-F2A9-4B72-80EB-1393E64A79DD}"/>
    <dgm:cxn modelId="{187B131C-5C2F-4438-ABD0-3434B52A4F36}" type="presOf" srcId="{487F31C4-70A9-4870-B66B-0DA6A244115D}" destId="{FA838E41-B1A9-4CF1-98F4-457D6A397D50}" srcOrd="0" destOrd="1" presId="urn:microsoft.com/office/officeart/2005/8/layout/list1"/>
    <dgm:cxn modelId="{1E674453-2BF0-41EF-965C-F597D3B4FC52}" srcId="{E47D165E-6887-42AD-9B43-B0EE34BD7816}" destId="{8A1786C6-6EB6-4E9D-9C1C-FBF4B6E00A2E}" srcOrd="2" destOrd="0" parTransId="{ED2127CE-3D32-4ED6-B764-F9652C2840AD}" sibTransId="{8B0A06C6-FA25-4669-9DB3-05EE230DDC04}"/>
    <dgm:cxn modelId="{0A8AB769-A8DE-4925-96E7-B0154BE717BB}" type="presOf" srcId="{DC52C165-08E1-4F00-845E-D03BC320B415}" destId="{F087F171-9AF2-45D5-A1B4-676B42F1E4E4}" srcOrd="0" destOrd="0" presId="urn:microsoft.com/office/officeart/2005/8/layout/list1"/>
    <dgm:cxn modelId="{C72DDE97-4623-4793-B0F6-286F6817AFC9}" type="presParOf" srcId="{F087F171-9AF2-45D5-A1B4-676B42F1E4E4}" destId="{BE792E1D-5FC2-43BE-BED1-460967AD30F4}" srcOrd="0" destOrd="0" presId="urn:microsoft.com/office/officeart/2005/8/layout/list1"/>
    <dgm:cxn modelId="{DEDD9689-6067-46F8-A3DE-41987CB5FC98}" type="presParOf" srcId="{BE792E1D-5FC2-43BE-BED1-460967AD30F4}" destId="{5E2F0F36-F7CE-438D-8CC4-E68F2B1F4F2C}" srcOrd="0" destOrd="0" presId="urn:microsoft.com/office/officeart/2005/8/layout/list1"/>
    <dgm:cxn modelId="{0DB9BD79-3908-41B0-AF4A-C7FD4A6DD1D5}" type="presParOf" srcId="{BE792E1D-5FC2-43BE-BED1-460967AD30F4}" destId="{52FF6085-4664-4439-9B66-A1A842445FCF}" srcOrd="1" destOrd="0" presId="urn:microsoft.com/office/officeart/2005/8/layout/list1"/>
    <dgm:cxn modelId="{CF5F9142-E95A-4EA8-B666-1C924A4683AE}" type="presParOf" srcId="{F087F171-9AF2-45D5-A1B4-676B42F1E4E4}" destId="{252AED6D-AEEE-49DF-94B0-6F91742CC0D4}" srcOrd="1" destOrd="0" presId="urn:microsoft.com/office/officeart/2005/8/layout/list1"/>
    <dgm:cxn modelId="{D7960631-4EEF-47ED-8408-3CBC45BB8D61}" type="presParOf" srcId="{F087F171-9AF2-45D5-A1B4-676B42F1E4E4}" destId="{1B180213-F292-4F65-B55A-DDD95DC54EA8}" srcOrd="2" destOrd="0" presId="urn:microsoft.com/office/officeart/2005/8/layout/list1"/>
    <dgm:cxn modelId="{194EDEEF-C0EF-426F-910F-C0499DCD43A5}" type="presParOf" srcId="{F087F171-9AF2-45D5-A1B4-676B42F1E4E4}" destId="{D828C59E-0996-41EB-8D4C-AB867EE7A622}" srcOrd="3" destOrd="0" presId="urn:microsoft.com/office/officeart/2005/8/layout/list1"/>
    <dgm:cxn modelId="{6E8F0104-41E0-41BA-8EC5-189BD283A2E5}" type="presParOf" srcId="{F087F171-9AF2-45D5-A1B4-676B42F1E4E4}" destId="{0A6E29B2-E429-44F6-9D83-6E10C883E69B}" srcOrd="4" destOrd="0" presId="urn:microsoft.com/office/officeart/2005/8/layout/list1"/>
    <dgm:cxn modelId="{B559FF40-A7D0-4453-950E-9C0BEFED7DD9}" type="presParOf" srcId="{0A6E29B2-E429-44F6-9D83-6E10C883E69B}" destId="{D81D64A2-23DF-46B8-BD72-09D94CF1BD99}" srcOrd="0" destOrd="0" presId="urn:microsoft.com/office/officeart/2005/8/layout/list1"/>
    <dgm:cxn modelId="{5B6F0CD5-F9E3-4D66-994E-DF7A7188696D}" type="presParOf" srcId="{0A6E29B2-E429-44F6-9D83-6E10C883E69B}" destId="{7DE5BB3A-D13E-4A6D-A6D5-32C6A7C7B311}" srcOrd="1" destOrd="0" presId="urn:microsoft.com/office/officeart/2005/8/layout/list1"/>
    <dgm:cxn modelId="{16603956-B16A-4052-AC10-7378DE2D740C}" type="presParOf" srcId="{F087F171-9AF2-45D5-A1B4-676B42F1E4E4}" destId="{351AC3D6-E073-4F1F-8148-B48E93DEE42F}" srcOrd="5" destOrd="0" presId="urn:microsoft.com/office/officeart/2005/8/layout/list1"/>
    <dgm:cxn modelId="{52937BFE-8DF7-41C0-93B6-90081DDFCB0D}" type="presParOf" srcId="{F087F171-9AF2-45D5-A1B4-676B42F1E4E4}" destId="{FA838E41-B1A9-4CF1-98F4-457D6A397D5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433A76-B2F4-4F21-9C96-4A9C32B84B8E}"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F7F9362B-8962-4494-95A2-3B15D5846871}">
      <dgm:prSet phldrT="[Text]" custT="1"/>
      <dgm:spPr/>
      <dgm:t>
        <a:bodyPr/>
        <a:lstStyle/>
        <a:p>
          <a:r>
            <a:rPr lang="en-US" sz="2800" dirty="0">
              <a:solidFill>
                <a:srgbClr val="C00000"/>
              </a:solidFill>
            </a:rPr>
            <a:t>Yuan Inclusion</a:t>
          </a:r>
        </a:p>
      </dgm:t>
    </dgm:pt>
    <dgm:pt modelId="{646D25FA-DF96-4A45-B941-AC304954280A}" type="parTrans" cxnId="{0850A75E-02CC-4B95-B4D8-D3A2CC36B127}">
      <dgm:prSet/>
      <dgm:spPr/>
      <dgm:t>
        <a:bodyPr/>
        <a:lstStyle/>
        <a:p>
          <a:endParaRPr lang="en-US"/>
        </a:p>
      </dgm:t>
    </dgm:pt>
    <dgm:pt modelId="{C46E0516-CD1A-418C-8175-4CC65D6D1918}" type="sibTrans" cxnId="{0850A75E-02CC-4B95-B4D8-D3A2CC36B127}">
      <dgm:prSet/>
      <dgm:spPr/>
      <dgm:t>
        <a:bodyPr/>
        <a:lstStyle/>
        <a:p>
          <a:endParaRPr lang="en-US"/>
        </a:p>
      </dgm:t>
    </dgm:pt>
    <dgm:pt modelId="{470E25D5-136B-4BF6-89F3-CA0A7D00C8DA}">
      <dgm:prSet phldrT="[Text]" custT="1"/>
      <dgm:spPr/>
      <dgm:t>
        <a:bodyPr/>
        <a:lstStyle/>
        <a:p>
          <a:r>
            <a:rPr lang="en-US" sz="2800" dirty="0">
              <a:solidFill>
                <a:srgbClr val="C00000"/>
              </a:solidFill>
            </a:rPr>
            <a:t>Quota Reforms</a:t>
          </a:r>
        </a:p>
      </dgm:t>
    </dgm:pt>
    <dgm:pt modelId="{6236CC9F-0535-42C5-87CF-FEFD84D75929}" type="parTrans" cxnId="{768AFF6B-0A23-47EC-8EF1-5D22030663DD}">
      <dgm:prSet/>
      <dgm:spPr/>
      <dgm:t>
        <a:bodyPr/>
        <a:lstStyle/>
        <a:p>
          <a:endParaRPr lang="en-US"/>
        </a:p>
      </dgm:t>
    </dgm:pt>
    <dgm:pt modelId="{151B0570-832D-4AA4-A4F5-7E2321EAAE07}" type="sibTrans" cxnId="{768AFF6B-0A23-47EC-8EF1-5D22030663DD}">
      <dgm:prSet/>
      <dgm:spPr/>
      <dgm:t>
        <a:bodyPr/>
        <a:lstStyle/>
        <a:p>
          <a:endParaRPr lang="en-US"/>
        </a:p>
      </dgm:t>
    </dgm:pt>
    <dgm:pt modelId="{BC319B2B-643D-46EB-AA36-89D3C9F28336}">
      <dgm:prSet phldrT="[Text]" custT="1"/>
      <dgm:spPr/>
      <dgm:t>
        <a:bodyPr/>
        <a:lstStyle/>
        <a:p>
          <a:r>
            <a:rPr lang="en-US" sz="2800" dirty="0">
              <a:solidFill>
                <a:srgbClr val="C00000"/>
              </a:solidFill>
            </a:rPr>
            <a:t>Executive Directors</a:t>
          </a:r>
        </a:p>
      </dgm:t>
    </dgm:pt>
    <dgm:pt modelId="{8360D6CB-CA44-49F6-B077-25DA2C9EEA63}" type="parTrans" cxnId="{0552991C-C2CE-4050-ADAC-D111822F303B}">
      <dgm:prSet/>
      <dgm:spPr/>
      <dgm:t>
        <a:bodyPr/>
        <a:lstStyle/>
        <a:p>
          <a:endParaRPr lang="en-US"/>
        </a:p>
      </dgm:t>
    </dgm:pt>
    <dgm:pt modelId="{B4DB6C45-D466-4A88-A830-B54316F370C8}" type="sibTrans" cxnId="{0552991C-C2CE-4050-ADAC-D111822F303B}">
      <dgm:prSet/>
      <dgm:spPr/>
      <dgm:t>
        <a:bodyPr/>
        <a:lstStyle/>
        <a:p>
          <a:endParaRPr lang="en-US"/>
        </a:p>
      </dgm:t>
    </dgm:pt>
    <dgm:pt modelId="{3A9D1059-59DC-4C1D-B821-9EF3E7715E41}" type="pres">
      <dgm:prSet presAssocID="{10433A76-B2F4-4F21-9C96-4A9C32B84B8E}" presName="Name0" presStyleCnt="0">
        <dgm:presLayoutVars>
          <dgm:dir/>
          <dgm:resizeHandles val="exact"/>
        </dgm:presLayoutVars>
      </dgm:prSet>
      <dgm:spPr/>
    </dgm:pt>
    <dgm:pt modelId="{0BD18E16-6176-43E7-BEA1-AD48CA96A43A}" type="pres">
      <dgm:prSet presAssocID="{F7F9362B-8962-4494-95A2-3B15D5846871}" presName="compNode" presStyleCnt="0"/>
      <dgm:spPr/>
    </dgm:pt>
    <dgm:pt modelId="{B4A9C59C-9EC4-4EE9-81F7-AA43901C4552}" type="pres">
      <dgm:prSet presAssocID="{F7F9362B-8962-4494-95A2-3B15D5846871}" presName="pictRect" presStyleLbl="node1" presStyleIdx="0" presStyleCnt="3" custScaleX="84758"/>
      <dgm:spPr>
        <a:blipFill rotWithShape="1">
          <a:blip xmlns:r="http://schemas.openxmlformats.org/officeDocument/2006/relationships" r:embed="rId1"/>
          <a:stretch>
            <a:fillRect/>
          </a:stretch>
        </a:blipFill>
      </dgm:spPr>
    </dgm:pt>
    <dgm:pt modelId="{B6431610-24AA-478E-AFD7-F4C936EC0B5F}" type="pres">
      <dgm:prSet presAssocID="{F7F9362B-8962-4494-95A2-3B15D5846871}" presName="textRect" presStyleLbl="revTx" presStyleIdx="0" presStyleCnt="3">
        <dgm:presLayoutVars>
          <dgm:bulletEnabled val="1"/>
        </dgm:presLayoutVars>
      </dgm:prSet>
      <dgm:spPr/>
    </dgm:pt>
    <dgm:pt modelId="{358870A3-BB62-4D51-B9E7-805A7C7AB8BE}" type="pres">
      <dgm:prSet presAssocID="{C46E0516-CD1A-418C-8175-4CC65D6D1918}" presName="sibTrans" presStyleLbl="sibTrans2D1" presStyleIdx="0" presStyleCnt="0"/>
      <dgm:spPr/>
    </dgm:pt>
    <dgm:pt modelId="{463963B3-79D4-4104-91EB-2FC00C81F9F5}" type="pres">
      <dgm:prSet presAssocID="{470E25D5-136B-4BF6-89F3-CA0A7D00C8DA}" presName="compNode" presStyleCnt="0"/>
      <dgm:spPr/>
    </dgm:pt>
    <dgm:pt modelId="{174FFA26-EAD9-4FD9-9D32-A93FCC3735F1}" type="pres">
      <dgm:prSet presAssocID="{470E25D5-136B-4BF6-89F3-CA0A7D00C8DA}" presName="pictRect" presStyleLbl="node1" presStyleIdx="1" presStyleCnt="3" custScaleX="75156"/>
      <dgm:spPr>
        <a:blipFill rotWithShape="1">
          <a:blip xmlns:r="http://schemas.openxmlformats.org/officeDocument/2006/relationships" r:embed="rId2"/>
          <a:stretch>
            <a:fillRect/>
          </a:stretch>
        </a:blipFill>
      </dgm:spPr>
    </dgm:pt>
    <dgm:pt modelId="{665BC2AE-E22A-43C8-88E5-1EB8D95C6680}" type="pres">
      <dgm:prSet presAssocID="{470E25D5-136B-4BF6-89F3-CA0A7D00C8DA}" presName="textRect" presStyleLbl="revTx" presStyleIdx="1" presStyleCnt="3">
        <dgm:presLayoutVars>
          <dgm:bulletEnabled val="1"/>
        </dgm:presLayoutVars>
      </dgm:prSet>
      <dgm:spPr/>
    </dgm:pt>
    <dgm:pt modelId="{7A4E59D9-2ACE-4E98-8E65-1D1E92B77D3A}" type="pres">
      <dgm:prSet presAssocID="{151B0570-832D-4AA4-A4F5-7E2321EAAE07}" presName="sibTrans" presStyleLbl="sibTrans2D1" presStyleIdx="0" presStyleCnt="0"/>
      <dgm:spPr/>
    </dgm:pt>
    <dgm:pt modelId="{A7CAD188-3E0A-4389-9005-0237AF86A92C}" type="pres">
      <dgm:prSet presAssocID="{BC319B2B-643D-46EB-AA36-89D3C9F28336}" presName="compNode" presStyleCnt="0"/>
      <dgm:spPr/>
    </dgm:pt>
    <dgm:pt modelId="{78E10889-1511-40EE-855B-33CAF60E92F1}" type="pres">
      <dgm:prSet presAssocID="{BC319B2B-643D-46EB-AA36-89D3C9F28336}" presName="pictRect" presStyleLbl="node1" presStyleIdx="2" presStyleCnt="3" custScaleX="70914"/>
      <dgm:spPr>
        <a:blipFill rotWithShape="1">
          <a:blip xmlns:r="http://schemas.openxmlformats.org/officeDocument/2006/relationships" r:embed="rId3"/>
          <a:stretch>
            <a:fillRect/>
          </a:stretch>
        </a:blipFill>
      </dgm:spPr>
    </dgm:pt>
    <dgm:pt modelId="{E1C0E9A4-286D-4A3F-AF72-DFC8B404C088}" type="pres">
      <dgm:prSet presAssocID="{BC319B2B-643D-46EB-AA36-89D3C9F28336}" presName="textRect" presStyleLbl="revTx" presStyleIdx="2" presStyleCnt="3">
        <dgm:presLayoutVars>
          <dgm:bulletEnabled val="1"/>
        </dgm:presLayoutVars>
      </dgm:prSet>
      <dgm:spPr/>
    </dgm:pt>
  </dgm:ptLst>
  <dgm:cxnLst>
    <dgm:cxn modelId="{385043B2-89D8-4AC6-87C7-F20DC7D5CAE7}" type="presOf" srcId="{C46E0516-CD1A-418C-8175-4CC65D6D1918}" destId="{358870A3-BB62-4D51-B9E7-805A7C7AB8BE}" srcOrd="0" destOrd="0" presId="urn:microsoft.com/office/officeart/2005/8/layout/pList1"/>
    <dgm:cxn modelId="{0552991C-C2CE-4050-ADAC-D111822F303B}" srcId="{10433A76-B2F4-4F21-9C96-4A9C32B84B8E}" destId="{BC319B2B-643D-46EB-AA36-89D3C9F28336}" srcOrd="2" destOrd="0" parTransId="{8360D6CB-CA44-49F6-B077-25DA2C9EEA63}" sibTransId="{B4DB6C45-D466-4A88-A830-B54316F370C8}"/>
    <dgm:cxn modelId="{9FEDA542-A5A7-4EB1-A291-D65A10129AB6}" type="presOf" srcId="{BC319B2B-643D-46EB-AA36-89D3C9F28336}" destId="{E1C0E9A4-286D-4A3F-AF72-DFC8B404C088}" srcOrd="0" destOrd="0" presId="urn:microsoft.com/office/officeart/2005/8/layout/pList1"/>
    <dgm:cxn modelId="{0850A75E-02CC-4B95-B4D8-D3A2CC36B127}" srcId="{10433A76-B2F4-4F21-9C96-4A9C32B84B8E}" destId="{F7F9362B-8962-4494-95A2-3B15D5846871}" srcOrd="0" destOrd="0" parTransId="{646D25FA-DF96-4A45-B941-AC304954280A}" sibTransId="{C46E0516-CD1A-418C-8175-4CC65D6D1918}"/>
    <dgm:cxn modelId="{91586ADD-914F-4514-ADED-36853200880C}" type="presOf" srcId="{151B0570-832D-4AA4-A4F5-7E2321EAAE07}" destId="{7A4E59D9-2ACE-4E98-8E65-1D1E92B77D3A}" srcOrd="0" destOrd="0" presId="urn:microsoft.com/office/officeart/2005/8/layout/pList1"/>
    <dgm:cxn modelId="{8A5A457F-ABCF-41E1-95BB-67D92CE95504}" type="presOf" srcId="{F7F9362B-8962-4494-95A2-3B15D5846871}" destId="{B6431610-24AA-478E-AFD7-F4C936EC0B5F}" srcOrd="0" destOrd="0" presId="urn:microsoft.com/office/officeart/2005/8/layout/pList1"/>
    <dgm:cxn modelId="{768AFF6B-0A23-47EC-8EF1-5D22030663DD}" srcId="{10433A76-B2F4-4F21-9C96-4A9C32B84B8E}" destId="{470E25D5-136B-4BF6-89F3-CA0A7D00C8DA}" srcOrd="1" destOrd="0" parTransId="{6236CC9F-0535-42C5-87CF-FEFD84D75929}" sibTransId="{151B0570-832D-4AA4-A4F5-7E2321EAAE07}"/>
    <dgm:cxn modelId="{3AFBF1B5-07BA-48C6-A43E-E43D16048448}" type="presOf" srcId="{10433A76-B2F4-4F21-9C96-4A9C32B84B8E}" destId="{3A9D1059-59DC-4C1D-B821-9EF3E7715E41}" srcOrd="0" destOrd="0" presId="urn:microsoft.com/office/officeart/2005/8/layout/pList1"/>
    <dgm:cxn modelId="{47EBB4F5-268B-4C05-B3F8-45E4DB96C35E}" type="presOf" srcId="{470E25D5-136B-4BF6-89F3-CA0A7D00C8DA}" destId="{665BC2AE-E22A-43C8-88E5-1EB8D95C6680}" srcOrd="0" destOrd="0" presId="urn:microsoft.com/office/officeart/2005/8/layout/pList1"/>
    <dgm:cxn modelId="{01E2093B-341B-45AE-8055-4CE2B24A5E47}" type="presParOf" srcId="{3A9D1059-59DC-4C1D-B821-9EF3E7715E41}" destId="{0BD18E16-6176-43E7-BEA1-AD48CA96A43A}" srcOrd="0" destOrd="0" presId="urn:microsoft.com/office/officeart/2005/8/layout/pList1"/>
    <dgm:cxn modelId="{2F059150-CA14-4421-96CA-D07D4E46AC84}" type="presParOf" srcId="{0BD18E16-6176-43E7-BEA1-AD48CA96A43A}" destId="{B4A9C59C-9EC4-4EE9-81F7-AA43901C4552}" srcOrd="0" destOrd="0" presId="urn:microsoft.com/office/officeart/2005/8/layout/pList1"/>
    <dgm:cxn modelId="{0DADA355-EEA3-4E4F-AD07-3B1CA1708E9E}" type="presParOf" srcId="{0BD18E16-6176-43E7-BEA1-AD48CA96A43A}" destId="{B6431610-24AA-478E-AFD7-F4C936EC0B5F}" srcOrd="1" destOrd="0" presId="urn:microsoft.com/office/officeart/2005/8/layout/pList1"/>
    <dgm:cxn modelId="{822B72BB-AD4A-4D20-8EAD-53C087AFB099}" type="presParOf" srcId="{3A9D1059-59DC-4C1D-B821-9EF3E7715E41}" destId="{358870A3-BB62-4D51-B9E7-805A7C7AB8BE}" srcOrd="1" destOrd="0" presId="urn:microsoft.com/office/officeart/2005/8/layout/pList1"/>
    <dgm:cxn modelId="{6F451FC6-1E5E-4C89-9181-866C62CE09FC}" type="presParOf" srcId="{3A9D1059-59DC-4C1D-B821-9EF3E7715E41}" destId="{463963B3-79D4-4104-91EB-2FC00C81F9F5}" srcOrd="2" destOrd="0" presId="urn:microsoft.com/office/officeart/2005/8/layout/pList1"/>
    <dgm:cxn modelId="{FDAE8526-7F3F-4419-A0E2-3857918F883F}" type="presParOf" srcId="{463963B3-79D4-4104-91EB-2FC00C81F9F5}" destId="{174FFA26-EAD9-4FD9-9D32-A93FCC3735F1}" srcOrd="0" destOrd="0" presId="urn:microsoft.com/office/officeart/2005/8/layout/pList1"/>
    <dgm:cxn modelId="{8F5C242A-616B-458F-9698-A2B6AABC5E89}" type="presParOf" srcId="{463963B3-79D4-4104-91EB-2FC00C81F9F5}" destId="{665BC2AE-E22A-43C8-88E5-1EB8D95C6680}" srcOrd="1" destOrd="0" presId="urn:microsoft.com/office/officeart/2005/8/layout/pList1"/>
    <dgm:cxn modelId="{09157895-8ACC-49BC-B327-D29453D09DB6}" type="presParOf" srcId="{3A9D1059-59DC-4C1D-B821-9EF3E7715E41}" destId="{7A4E59D9-2ACE-4E98-8E65-1D1E92B77D3A}" srcOrd="3" destOrd="0" presId="urn:microsoft.com/office/officeart/2005/8/layout/pList1"/>
    <dgm:cxn modelId="{932F3D69-64C7-4454-ADF8-FA013C4342BF}" type="presParOf" srcId="{3A9D1059-59DC-4C1D-B821-9EF3E7715E41}" destId="{A7CAD188-3E0A-4389-9005-0237AF86A92C}" srcOrd="4" destOrd="0" presId="urn:microsoft.com/office/officeart/2005/8/layout/pList1"/>
    <dgm:cxn modelId="{A9243028-CCAD-4150-96ED-B5EFD0B201B9}" type="presParOf" srcId="{A7CAD188-3E0A-4389-9005-0237AF86A92C}" destId="{78E10889-1511-40EE-855B-33CAF60E92F1}" srcOrd="0" destOrd="0" presId="urn:microsoft.com/office/officeart/2005/8/layout/pList1"/>
    <dgm:cxn modelId="{6E2718B4-F7C8-4F1F-AE93-0B6E67100039}" type="presParOf" srcId="{A7CAD188-3E0A-4389-9005-0237AF86A92C}" destId="{E1C0E9A4-286D-4A3F-AF72-DFC8B404C088}"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C52C165-08E1-4F00-845E-D03BC320B415}"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CCB76331-9CDB-4664-A423-73E49DD06613}">
      <dgm:prSet phldrT="[Text]"/>
      <dgm:spPr/>
      <dgm:t>
        <a:bodyPr/>
        <a:lstStyle/>
        <a:p>
          <a:r>
            <a:rPr lang="en-US" dirty="0">
              <a:latin typeface="Franklin Gothic Medium Cond" panose="020B0606030402020204" pitchFamily="34" charset="0"/>
            </a:rPr>
            <a:t>#3: Customs Union (CU)</a:t>
          </a:r>
        </a:p>
      </dgm:t>
    </dgm:pt>
    <dgm:pt modelId="{98A1C2C3-0218-4C29-A6A3-0B929956C6AB}" type="parTrans" cxnId="{7F091684-1EAB-40D2-B518-636790C72995}">
      <dgm:prSet/>
      <dgm:spPr/>
      <dgm:t>
        <a:bodyPr/>
        <a:lstStyle/>
        <a:p>
          <a:endParaRPr lang="en-US"/>
        </a:p>
      </dgm:t>
    </dgm:pt>
    <dgm:pt modelId="{44D2C0A9-7FA8-4923-A537-9FC1580085B1}" type="sibTrans" cxnId="{7F091684-1EAB-40D2-B518-636790C72995}">
      <dgm:prSet/>
      <dgm:spPr/>
      <dgm:t>
        <a:bodyPr/>
        <a:lstStyle/>
        <a:p>
          <a:endParaRPr lang="en-US"/>
        </a:p>
      </dgm:t>
    </dgm:pt>
    <dgm:pt modelId="{671AF097-5D77-45BC-9F61-92373E350D23}">
      <dgm:prSet/>
      <dgm:spPr/>
      <dgm:t>
        <a:bodyPr/>
        <a:lstStyle/>
        <a:p>
          <a:r>
            <a:rPr lang="en-US" dirty="0">
              <a:latin typeface="Franklin Gothic Medium Cond" panose="020B0606030402020204" pitchFamily="34" charset="0"/>
            </a:rPr>
            <a:t>FTA in which members apply a common external tariff (CET) for non- members [CARICOM]</a:t>
          </a:r>
        </a:p>
      </dgm:t>
    </dgm:pt>
    <dgm:pt modelId="{17B425F2-CC56-4DCC-B11D-3EF9138653B0}" type="parTrans" cxnId="{264F6554-2C84-4065-968D-285D352ACC68}">
      <dgm:prSet/>
      <dgm:spPr/>
      <dgm:t>
        <a:bodyPr/>
        <a:lstStyle/>
        <a:p>
          <a:endParaRPr lang="en-US"/>
        </a:p>
      </dgm:t>
    </dgm:pt>
    <dgm:pt modelId="{75B31C4A-4ACF-4A99-A46E-3CC799439006}" type="sibTrans" cxnId="{264F6554-2C84-4065-968D-285D352ACC68}">
      <dgm:prSet/>
      <dgm:spPr/>
      <dgm:t>
        <a:bodyPr/>
        <a:lstStyle/>
        <a:p>
          <a:endParaRPr lang="en-US"/>
        </a:p>
      </dgm:t>
    </dgm:pt>
    <dgm:pt modelId="{64D336A4-2724-4554-9CAD-5EF9A7F36F99}">
      <dgm:prSet/>
      <dgm:spPr/>
      <dgm:t>
        <a:bodyPr/>
        <a:lstStyle/>
        <a:p>
          <a:r>
            <a:rPr lang="en-US" dirty="0">
              <a:latin typeface="Franklin Gothic Medium Cond" panose="020B0606030402020204" pitchFamily="34" charset="0"/>
            </a:rPr>
            <a:t>#4: Common Market (CM)</a:t>
          </a:r>
        </a:p>
      </dgm:t>
    </dgm:pt>
    <dgm:pt modelId="{52741D9C-B8BB-49FC-9AB2-E596EE55E1FF}" type="parTrans" cxnId="{E2154C9A-3C04-4D48-B6AB-B02131785283}">
      <dgm:prSet/>
      <dgm:spPr/>
      <dgm:t>
        <a:bodyPr/>
        <a:lstStyle/>
        <a:p>
          <a:endParaRPr lang="en-US"/>
        </a:p>
      </dgm:t>
    </dgm:pt>
    <dgm:pt modelId="{7AFC6B31-FB8E-45D4-9C5E-334B8CDE7AF0}" type="sibTrans" cxnId="{E2154C9A-3C04-4D48-B6AB-B02131785283}">
      <dgm:prSet/>
      <dgm:spPr/>
      <dgm:t>
        <a:bodyPr/>
        <a:lstStyle/>
        <a:p>
          <a:endParaRPr lang="en-US"/>
        </a:p>
      </dgm:t>
    </dgm:pt>
    <dgm:pt modelId="{E34FEDF4-04DF-40E6-A224-6964DC543C9F}">
      <dgm:prSet/>
      <dgm:spPr/>
      <dgm:t>
        <a:bodyPr/>
        <a:lstStyle/>
        <a:p>
          <a:r>
            <a:rPr lang="en-US" dirty="0">
              <a:latin typeface="Franklin Gothic Medium Cond" panose="020B0606030402020204" pitchFamily="34" charset="0"/>
            </a:rPr>
            <a:t>customs union where factors of production (capital, labour) can move freely amongst members [MERCOSUR- </a:t>
          </a:r>
          <a:r>
            <a:rPr lang="en-US" dirty="0" err="1">
              <a:latin typeface="Franklin Gothic Medium Cond" panose="020B0606030402020204" pitchFamily="34" charset="0"/>
            </a:rPr>
            <a:t>S.America</a:t>
          </a:r>
          <a:r>
            <a:rPr lang="en-US" dirty="0">
              <a:latin typeface="Franklin Gothic Medium Cond" panose="020B0606030402020204" pitchFamily="34" charset="0"/>
            </a:rPr>
            <a:t>]</a:t>
          </a:r>
        </a:p>
      </dgm:t>
    </dgm:pt>
    <dgm:pt modelId="{0E7663E6-6136-4B43-B0B3-52237B76F352}" type="parTrans" cxnId="{19718CD2-5EA5-4D49-BDBA-D03748C1DE77}">
      <dgm:prSet/>
      <dgm:spPr/>
      <dgm:t>
        <a:bodyPr/>
        <a:lstStyle/>
        <a:p>
          <a:endParaRPr lang="en-US"/>
        </a:p>
      </dgm:t>
    </dgm:pt>
    <dgm:pt modelId="{9C502C85-6170-4490-BBFD-A28D735C0239}" type="sibTrans" cxnId="{19718CD2-5EA5-4D49-BDBA-D03748C1DE77}">
      <dgm:prSet/>
      <dgm:spPr/>
      <dgm:t>
        <a:bodyPr/>
        <a:lstStyle/>
        <a:p>
          <a:endParaRPr lang="en-US"/>
        </a:p>
      </dgm:t>
    </dgm:pt>
    <dgm:pt modelId="{170A930C-B018-4E2A-9037-34F50D01EB20}">
      <dgm:prSet/>
      <dgm:spPr/>
      <dgm:t>
        <a:bodyPr/>
        <a:lstStyle/>
        <a:p>
          <a:r>
            <a:rPr lang="en-US" dirty="0">
              <a:latin typeface="Franklin Gothic Medium Cond" panose="020B0606030402020204" pitchFamily="34" charset="0"/>
            </a:rPr>
            <a:t>#5: Economic Union (EU)</a:t>
          </a:r>
        </a:p>
      </dgm:t>
    </dgm:pt>
    <dgm:pt modelId="{7B7ED15F-BA58-449A-A0CB-64910E6C82AB}" type="parTrans" cxnId="{FFC95A03-16B5-4B09-8C40-6943EDAE16E1}">
      <dgm:prSet/>
      <dgm:spPr/>
      <dgm:t>
        <a:bodyPr/>
        <a:lstStyle/>
        <a:p>
          <a:endParaRPr lang="en-US"/>
        </a:p>
      </dgm:t>
    </dgm:pt>
    <dgm:pt modelId="{45742967-CF7D-4302-95FB-AEF6EB86DF58}" type="sibTrans" cxnId="{FFC95A03-16B5-4B09-8C40-6943EDAE16E1}">
      <dgm:prSet/>
      <dgm:spPr/>
      <dgm:t>
        <a:bodyPr/>
        <a:lstStyle/>
        <a:p>
          <a:endParaRPr lang="en-US"/>
        </a:p>
      </dgm:t>
    </dgm:pt>
    <dgm:pt modelId="{C8BB6758-4071-4D76-83EB-CC7C2C25A1A8}">
      <dgm:prSet/>
      <dgm:spPr/>
      <dgm:t>
        <a:bodyPr/>
        <a:lstStyle/>
        <a:p>
          <a:r>
            <a:rPr lang="en-US" dirty="0">
              <a:latin typeface="Franklin Gothic Medium Cond" panose="020B0606030402020204" pitchFamily="34" charset="0"/>
            </a:rPr>
            <a:t>common market where member countries coordinate macro-economic and exchange rate policies. </a:t>
          </a:r>
        </a:p>
      </dgm:t>
    </dgm:pt>
    <dgm:pt modelId="{C21FE83F-8BD9-4B79-A879-2A827F2D78D1}" type="parTrans" cxnId="{AFF92DC7-3CEB-4889-BC7C-48B6729D574B}">
      <dgm:prSet/>
      <dgm:spPr/>
      <dgm:t>
        <a:bodyPr/>
        <a:lstStyle/>
        <a:p>
          <a:endParaRPr lang="en-US"/>
        </a:p>
      </dgm:t>
    </dgm:pt>
    <dgm:pt modelId="{FDDC7503-4523-4BB3-BB64-322D2CDFD179}" type="sibTrans" cxnId="{AFF92DC7-3CEB-4889-BC7C-48B6729D574B}">
      <dgm:prSet/>
      <dgm:spPr/>
      <dgm:t>
        <a:bodyPr/>
        <a:lstStyle/>
        <a:p>
          <a:endParaRPr lang="en-US"/>
        </a:p>
      </dgm:t>
    </dgm:pt>
    <dgm:pt modelId="{F5030198-106D-4809-B230-12C6D11451F2}" type="pres">
      <dgm:prSet presAssocID="{DC52C165-08E1-4F00-845E-D03BC320B415}" presName="linear" presStyleCnt="0">
        <dgm:presLayoutVars>
          <dgm:dir/>
          <dgm:animLvl val="lvl"/>
          <dgm:resizeHandles val="exact"/>
        </dgm:presLayoutVars>
      </dgm:prSet>
      <dgm:spPr/>
    </dgm:pt>
    <dgm:pt modelId="{D03917D3-30BE-40EC-B67F-F6D92459717B}" type="pres">
      <dgm:prSet presAssocID="{CCB76331-9CDB-4664-A423-73E49DD06613}" presName="parentLin" presStyleCnt="0"/>
      <dgm:spPr/>
    </dgm:pt>
    <dgm:pt modelId="{0F624725-5047-400B-A3E9-9AD029B035AC}" type="pres">
      <dgm:prSet presAssocID="{CCB76331-9CDB-4664-A423-73E49DD06613}" presName="parentLeftMargin" presStyleLbl="node1" presStyleIdx="0" presStyleCnt="3"/>
      <dgm:spPr/>
    </dgm:pt>
    <dgm:pt modelId="{F32E9413-4A17-42BF-97FF-E709EA8ADDDF}" type="pres">
      <dgm:prSet presAssocID="{CCB76331-9CDB-4664-A423-73E49DD06613}" presName="parentText" presStyleLbl="node1" presStyleIdx="0" presStyleCnt="3">
        <dgm:presLayoutVars>
          <dgm:chMax val="0"/>
          <dgm:bulletEnabled val="1"/>
        </dgm:presLayoutVars>
      </dgm:prSet>
      <dgm:spPr/>
    </dgm:pt>
    <dgm:pt modelId="{595F0858-3331-42E0-A737-178C0215FF8A}" type="pres">
      <dgm:prSet presAssocID="{CCB76331-9CDB-4664-A423-73E49DD06613}" presName="negativeSpace" presStyleCnt="0"/>
      <dgm:spPr/>
    </dgm:pt>
    <dgm:pt modelId="{DCA77774-091F-48D8-9694-66594F5437F0}" type="pres">
      <dgm:prSet presAssocID="{CCB76331-9CDB-4664-A423-73E49DD06613}" presName="childText" presStyleLbl="conFgAcc1" presStyleIdx="0" presStyleCnt="3">
        <dgm:presLayoutVars>
          <dgm:bulletEnabled val="1"/>
        </dgm:presLayoutVars>
      </dgm:prSet>
      <dgm:spPr/>
    </dgm:pt>
    <dgm:pt modelId="{37EEC4F4-D744-4668-BE4A-89246D760F01}" type="pres">
      <dgm:prSet presAssocID="{44D2C0A9-7FA8-4923-A537-9FC1580085B1}" presName="spaceBetweenRectangles" presStyleCnt="0"/>
      <dgm:spPr/>
    </dgm:pt>
    <dgm:pt modelId="{4FE1EE92-8451-4017-A946-428E5F0794A4}" type="pres">
      <dgm:prSet presAssocID="{64D336A4-2724-4554-9CAD-5EF9A7F36F99}" presName="parentLin" presStyleCnt="0"/>
      <dgm:spPr/>
    </dgm:pt>
    <dgm:pt modelId="{8D54FEF4-526D-4332-8252-1888B0985B07}" type="pres">
      <dgm:prSet presAssocID="{64D336A4-2724-4554-9CAD-5EF9A7F36F99}" presName="parentLeftMargin" presStyleLbl="node1" presStyleIdx="0" presStyleCnt="3"/>
      <dgm:spPr/>
    </dgm:pt>
    <dgm:pt modelId="{C950C9FA-D563-42A7-8448-9C4EAAD88F0B}" type="pres">
      <dgm:prSet presAssocID="{64D336A4-2724-4554-9CAD-5EF9A7F36F99}" presName="parentText" presStyleLbl="node1" presStyleIdx="1" presStyleCnt="3">
        <dgm:presLayoutVars>
          <dgm:chMax val="0"/>
          <dgm:bulletEnabled val="1"/>
        </dgm:presLayoutVars>
      </dgm:prSet>
      <dgm:spPr/>
    </dgm:pt>
    <dgm:pt modelId="{FC62799D-47A7-452B-9191-300222F73940}" type="pres">
      <dgm:prSet presAssocID="{64D336A4-2724-4554-9CAD-5EF9A7F36F99}" presName="negativeSpace" presStyleCnt="0"/>
      <dgm:spPr/>
    </dgm:pt>
    <dgm:pt modelId="{A8C3B8A6-6261-4BD7-B4B2-F00783809201}" type="pres">
      <dgm:prSet presAssocID="{64D336A4-2724-4554-9CAD-5EF9A7F36F99}" presName="childText" presStyleLbl="conFgAcc1" presStyleIdx="1" presStyleCnt="3">
        <dgm:presLayoutVars>
          <dgm:bulletEnabled val="1"/>
        </dgm:presLayoutVars>
      </dgm:prSet>
      <dgm:spPr/>
    </dgm:pt>
    <dgm:pt modelId="{D00C09AC-5E0B-427B-879B-478BEEF9A2BE}" type="pres">
      <dgm:prSet presAssocID="{7AFC6B31-FB8E-45D4-9C5E-334B8CDE7AF0}" presName="spaceBetweenRectangles" presStyleCnt="0"/>
      <dgm:spPr/>
    </dgm:pt>
    <dgm:pt modelId="{3598C28D-8CAA-4804-B606-85C3B491B497}" type="pres">
      <dgm:prSet presAssocID="{170A930C-B018-4E2A-9037-34F50D01EB20}" presName="parentLin" presStyleCnt="0"/>
      <dgm:spPr/>
    </dgm:pt>
    <dgm:pt modelId="{0B41C73F-6689-4C1E-B8D1-A08619307D8A}" type="pres">
      <dgm:prSet presAssocID="{170A930C-B018-4E2A-9037-34F50D01EB20}" presName="parentLeftMargin" presStyleLbl="node1" presStyleIdx="1" presStyleCnt="3"/>
      <dgm:spPr/>
    </dgm:pt>
    <dgm:pt modelId="{97E7ABBE-0924-4D17-AF81-848BB50DFD44}" type="pres">
      <dgm:prSet presAssocID="{170A930C-B018-4E2A-9037-34F50D01EB20}" presName="parentText" presStyleLbl="node1" presStyleIdx="2" presStyleCnt="3">
        <dgm:presLayoutVars>
          <dgm:chMax val="0"/>
          <dgm:bulletEnabled val="1"/>
        </dgm:presLayoutVars>
      </dgm:prSet>
      <dgm:spPr/>
    </dgm:pt>
    <dgm:pt modelId="{787DBBF1-DED5-489D-B08A-2D0C74005FC6}" type="pres">
      <dgm:prSet presAssocID="{170A930C-B018-4E2A-9037-34F50D01EB20}" presName="negativeSpace" presStyleCnt="0"/>
      <dgm:spPr/>
    </dgm:pt>
    <dgm:pt modelId="{AFC2FAB6-2879-4803-9834-59AFFA4DFD32}" type="pres">
      <dgm:prSet presAssocID="{170A930C-B018-4E2A-9037-34F50D01EB20}" presName="childText" presStyleLbl="conFgAcc1" presStyleIdx="2" presStyleCnt="3">
        <dgm:presLayoutVars>
          <dgm:bulletEnabled val="1"/>
        </dgm:presLayoutVars>
      </dgm:prSet>
      <dgm:spPr/>
    </dgm:pt>
  </dgm:ptLst>
  <dgm:cxnLst>
    <dgm:cxn modelId="{A0CF7F6B-6E03-4D38-942B-DA3D8F18DF10}" type="presOf" srcId="{C8BB6758-4071-4D76-83EB-CC7C2C25A1A8}" destId="{AFC2FAB6-2879-4803-9834-59AFFA4DFD32}" srcOrd="0" destOrd="0" presId="urn:microsoft.com/office/officeart/2005/8/layout/list1"/>
    <dgm:cxn modelId="{DEA1E52E-AF54-4BC1-B522-ACCC0D6FA210}" type="presOf" srcId="{671AF097-5D77-45BC-9F61-92373E350D23}" destId="{DCA77774-091F-48D8-9694-66594F5437F0}" srcOrd="0" destOrd="0" presId="urn:microsoft.com/office/officeart/2005/8/layout/list1"/>
    <dgm:cxn modelId="{F5F8258F-FB68-4758-9446-B87158069A07}" type="presOf" srcId="{DC52C165-08E1-4F00-845E-D03BC320B415}" destId="{F5030198-106D-4809-B230-12C6D11451F2}" srcOrd="0" destOrd="0" presId="urn:microsoft.com/office/officeart/2005/8/layout/list1"/>
    <dgm:cxn modelId="{AFF92DC7-3CEB-4889-BC7C-48B6729D574B}" srcId="{170A930C-B018-4E2A-9037-34F50D01EB20}" destId="{C8BB6758-4071-4D76-83EB-CC7C2C25A1A8}" srcOrd="0" destOrd="0" parTransId="{C21FE83F-8BD9-4B79-A879-2A827F2D78D1}" sibTransId="{FDDC7503-4523-4BB3-BB64-322D2CDFD179}"/>
    <dgm:cxn modelId="{FFC95A03-16B5-4B09-8C40-6943EDAE16E1}" srcId="{DC52C165-08E1-4F00-845E-D03BC320B415}" destId="{170A930C-B018-4E2A-9037-34F50D01EB20}" srcOrd="2" destOrd="0" parTransId="{7B7ED15F-BA58-449A-A0CB-64910E6C82AB}" sibTransId="{45742967-CF7D-4302-95FB-AEF6EB86DF58}"/>
    <dgm:cxn modelId="{2FB9AE4C-D3B7-457B-BB55-4ADB604D7C6D}" type="presOf" srcId="{64D336A4-2724-4554-9CAD-5EF9A7F36F99}" destId="{C950C9FA-D563-42A7-8448-9C4EAAD88F0B}" srcOrd="1" destOrd="0" presId="urn:microsoft.com/office/officeart/2005/8/layout/list1"/>
    <dgm:cxn modelId="{19718CD2-5EA5-4D49-BDBA-D03748C1DE77}" srcId="{64D336A4-2724-4554-9CAD-5EF9A7F36F99}" destId="{E34FEDF4-04DF-40E6-A224-6964DC543C9F}" srcOrd="0" destOrd="0" parTransId="{0E7663E6-6136-4B43-B0B3-52237B76F352}" sibTransId="{9C502C85-6170-4490-BBFD-A28D735C0239}"/>
    <dgm:cxn modelId="{7F091684-1EAB-40D2-B518-636790C72995}" srcId="{DC52C165-08E1-4F00-845E-D03BC320B415}" destId="{CCB76331-9CDB-4664-A423-73E49DD06613}" srcOrd="0" destOrd="0" parTransId="{98A1C2C3-0218-4C29-A6A3-0B929956C6AB}" sibTransId="{44D2C0A9-7FA8-4923-A537-9FC1580085B1}"/>
    <dgm:cxn modelId="{F7C95DA5-A58E-4328-8D7F-4EE0C2F0A9F8}" type="presOf" srcId="{64D336A4-2724-4554-9CAD-5EF9A7F36F99}" destId="{8D54FEF4-526D-4332-8252-1888B0985B07}" srcOrd="0" destOrd="0" presId="urn:microsoft.com/office/officeart/2005/8/layout/list1"/>
    <dgm:cxn modelId="{9266CF4B-85EC-41B2-9A4C-D7397D1A831A}" type="presOf" srcId="{CCB76331-9CDB-4664-A423-73E49DD06613}" destId="{F32E9413-4A17-42BF-97FF-E709EA8ADDDF}" srcOrd="1" destOrd="0" presId="urn:microsoft.com/office/officeart/2005/8/layout/list1"/>
    <dgm:cxn modelId="{513C8C97-AED6-461F-9C20-E63435E9940E}" type="presOf" srcId="{170A930C-B018-4E2A-9037-34F50D01EB20}" destId="{0B41C73F-6689-4C1E-B8D1-A08619307D8A}" srcOrd="0" destOrd="0" presId="urn:microsoft.com/office/officeart/2005/8/layout/list1"/>
    <dgm:cxn modelId="{264F6554-2C84-4065-968D-285D352ACC68}" srcId="{CCB76331-9CDB-4664-A423-73E49DD06613}" destId="{671AF097-5D77-45BC-9F61-92373E350D23}" srcOrd="0" destOrd="0" parTransId="{17B425F2-CC56-4DCC-B11D-3EF9138653B0}" sibTransId="{75B31C4A-4ACF-4A99-A46E-3CC799439006}"/>
    <dgm:cxn modelId="{BFF9086D-8735-46C0-9A45-C778D0457187}" type="presOf" srcId="{CCB76331-9CDB-4664-A423-73E49DD06613}" destId="{0F624725-5047-400B-A3E9-9AD029B035AC}" srcOrd="0" destOrd="0" presId="urn:microsoft.com/office/officeart/2005/8/layout/list1"/>
    <dgm:cxn modelId="{C97B7A17-B07F-4B22-A8AC-486DAD62CD1E}" type="presOf" srcId="{E34FEDF4-04DF-40E6-A224-6964DC543C9F}" destId="{A8C3B8A6-6261-4BD7-B4B2-F00783809201}" srcOrd="0" destOrd="0" presId="urn:microsoft.com/office/officeart/2005/8/layout/list1"/>
    <dgm:cxn modelId="{E2154C9A-3C04-4D48-B6AB-B02131785283}" srcId="{DC52C165-08E1-4F00-845E-D03BC320B415}" destId="{64D336A4-2724-4554-9CAD-5EF9A7F36F99}" srcOrd="1" destOrd="0" parTransId="{52741D9C-B8BB-49FC-9AB2-E596EE55E1FF}" sibTransId="{7AFC6B31-FB8E-45D4-9C5E-334B8CDE7AF0}"/>
    <dgm:cxn modelId="{C7827B70-3D23-4DF9-A78E-401BB0889665}" type="presOf" srcId="{170A930C-B018-4E2A-9037-34F50D01EB20}" destId="{97E7ABBE-0924-4D17-AF81-848BB50DFD44}" srcOrd="1" destOrd="0" presId="urn:microsoft.com/office/officeart/2005/8/layout/list1"/>
    <dgm:cxn modelId="{4C383B00-A709-44B8-8152-47E881633AE6}" type="presParOf" srcId="{F5030198-106D-4809-B230-12C6D11451F2}" destId="{D03917D3-30BE-40EC-B67F-F6D92459717B}" srcOrd="0" destOrd="0" presId="urn:microsoft.com/office/officeart/2005/8/layout/list1"/>
    <dgm:cxn modelId="{0EA02500-5500-490E-90CF-7CC72AD25023}" type="presParOf" srcId="{D03917D3-30BE-40EC-B67F-F6D92459717B}" destId="{0F624725-5047-400B-A3E9-9AD029B035AC}" srcOrd="0" destOrd="0" presId="urn:microsoft.com/office/officeart/2005/8/layout/list1"/>
    <dgm:cxn modelId="{CFEAFF1F-CC9C-48A8-991A-409ADA1C3993}" type="presParOf" srcId="{D03917D3-30BE-40EC-B67F-F6D92459717B}" destId="{F32E9413-4A17-42BF-97FF-E709EA8ADDDF}" srcOrd="1" destOrd="0" presId="urn:microsoft.com/office/officeart/2005/8/layout/list1"/>
    <dgm:cxn modelId="{90030017-08FA-4C11-94BE-24650C88E215}" type="presParOf" srcId="{F5030198-106D-4809-B230-12C6D11451F2}" destId="{595F0858-3331-42E0-A737-178C0215FF8A}" srcOrd="1" destOrd="0" presId="urn:microsoft.com/office/officeart/2005/8/layout/list1"/>
    <dgm:cxn modelId="{9C6E6DE5-E8F1-4A00-82F1-F743E6863D54}" type="presParOf" srcId="{F5030198-106D-4809-B230-12C6D11451F2}" destId="{DCA77774-091F-48D8-9694-66594F5437F0}" srcOrd="2" destOrd="0" presId="urn:microsoft.com/office/officeart/2005/8/layout/list1"/>
    <dgm:cxn modelId="{D7FF17EB-6978-435D-9E5B-223329225777}" type="presParOf" srcId="{F5030198-106D-4809-B230-12C6D11451F2}" destId="{37EEC4F4-D744-4668-BE4A-89246D760F01}" srcOrd="3" destOrd="0" presId="urn:microsoft.com/office/officeart/2005/8/layout/list1"/>
    <dgm:cxn modelId="{2691C92F-F79F-4999-AF5A-94C726CC5E3E}" type="presParOf" srcId="{F5030198-106D-4809-B230-12C6D11451F2}" destId="{4FE1EE92-8451-4017-A946-428E5F0794A4}" srcOrd="4" destOrd="0" presId="urn:microsoft.com/office/officeart/2005/8/layout/list1"/>
    <dgm:cxn modelId="{8D450FA9-6681-4BE5-B79A-6FD84633D728}" type="presParOf" srcId="{4FE1EE92-8451-4017-A946-428E5F0794A4}" destId="{8D54FEF4-526D-4332-8252-1888B0985B07}" srcOrd="0" destOrd="0" presId="urn:microsoft.com/office/officeart/2005/8/layout/list1"/>
    <dgm:cxn modelId="{11BB8A1D-CAAA-44D2-AEC1-EFD8BB9969B8}" type="presParOf" srcId="{4FE1EE92-8451-4017-A946-428E5F0794A4}" destId="{C950C9FA-D563-42A7-8448-9C4EAAD88F0B}" srcOrd="1" destOrd="0" presId="urn:microsoft.com/office/officeart/2005/8/layout/list1"/>
    <dgm:cxn modelId="{CEB7E6D3-F861-48A2-BC0C-3B0B2AEF30B6}" type="presParOf" srcId="{F5030198-106D-4809-B230-12C6D11451F2}" destId="{FC62799D-47A7-452B-9191-300222F73940}" srcOrd="5" destOrd="0" presId="urn:microsoft.com/office/officeart/2005/8/layout/list1"/>
    <dgm:cxn modelId="{4815145B-44CB-406D-87E3-0E650E0CA2CB}" type="presParOf" srcId="{F5030198-106D-4809-B230-12C6D11451F2}" destId="{A8C3B8A6-6261-4BD7-B4B2-F00783809201}" srcOrd="6" destOrd="0" presId="urn:microsoft.com/office/officeart/2005/8/layout/list1"/>
    <dgm:cxn modelId="{B5C543B8-6E41-4734-87AB-B457D60A7AE7}" type="presParOf" srcId="{F5030198-106D-4809-B230-12C6D11451F2}" destId="{D00C09AC-5E0B-427B-879B-478BEEF9A2BE}" srcOrd="7" destOrd="0" presId="urn:microsoft.com/office/officeart/2005/8/layout/list1"/>
    <dgm:cxn modelId="{368BF688-2280-42CA-B34D-B4A3E287021E}" type="presParOf" srcId="{F5030198-106D-4809-B230-12C6D11451F2}" destId="{3598C28D-8CAA-4804-B606-85C3B491B497}" srcOrd="8" destOrd="0" presId="urn:microsoft.com/office/officeart/2005/8/layout/list1"/>
    <dgm:cxn modelId="{10AC3FE1-34D3-4A31-99B3-C40184A9D88B}" type="presParOf" srcId="{3598C28D-8CAA-4804-B606-85C3B491B497}" destId="{0B41C73F-6689-4C1E-B8D1-A08619307D8A}" srcOrd="0" destOrd="0" presId="urn:microsoft.com/office/officeart/2005/8/layout/list1"/>
    <dgm:cxn modelId="{5949041F-702B-406D-9254-34DDEB03C38E}" type="presParOf" srcId="{3598C28D-8CAA-4804-B606-85C3B491B497}" destId="{97E7ABBE-0924-4D17-AF81-848BB50DFD44}" srcOrd="1" destOrd="0" presId="urn:microsoft.com/office/officeart/2005/8/layout/list1"/>
    <dgm:cxn modelId="{5C272987-4531-4F38-A890-C4BBA01A0563}" type="presParOf" srcId="{F5030198-106D-4809-B230-12C6D11451F2}" destId="{787DBBF1-DED5-489D-B08A-2D0C74005FC6}" srcOrd="9" destOrd="0" presId="urn:microsoft.com/office/officeart/2005/8/layout/list1"/>
    <dgm:cxn modelId="{4E6894E4-7F22-4678-B62D-2DB6AF71C09F}" type="presParOf" srcId="{F5030198-106D-4809-B230-12C6D11451F2}" destId="{AFC2FAB6-2879-4803-9834-59AFFA4DFD3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B4B7400-DFD7-4966-AB4D-47FA302C6E74}"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CA28B3-0D2D-4932-A49A-F9544A6F784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BoP #; ECB</a:t>
          </a:r>
        </a:p>
      </dgm:t>
    </dgm:pt>
    <dgm:pt modelId="{5F6269B5-50F7-4605-B186-FD1510D17AE7}" type="parTrans" cxnId="{F6BA087C-8CAE-449E-A53F-CB85A3C74D2E}">
      <dgm:prSet/>
      <dgm:spPr/>
      <dgm:t>
        <a:bodyPr/>
        <a:lstStyle/>
        <a:p>
          <a:endParaRPr lang="en-US"/>
        </a:p>
      </dgm:t>
    </dgm:pt>
    <dgm:pt modelId="{8F5DC3B7-F9C2-4D44-9053-385B64D0D64A}" type="sibTrans" cxnId="{F6BA087C-8CAE-449E-A53F-CB85A3C74D2E}">
      <dgm:prSet/>
      <dgm:spPr/>
      <dgm:t>
        <a:bodyPr/>
        <a:lstStyle/>
        <a:p>
          <a:endParaRPr lang="en-US"/>
        </a:p>
      </dgm:t>
    </dgm:pt>
    <dgm:pt modelId="{2022AC2F-93E8-4968-84DE-82085E4197F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Gold Schemes</a:t>
          </a:r>
        </a:p>
      </dgm:t>
    </dgm:pt>
    <dgm:pt modelId="{578C66A7-EA59-439C-9119-9CBF4F58C800}" type="parTrans" cxnId="{68CC396F-43C8-4FAB-8D7F-A7635D8C06D7}">
      <dgm:prSet/>
      <dgm:spPr/>
      <dgm:t>
        <a:bodyPr/>
        <a:lstStyle/>
        <a:p>
          <a:endParaRPr lang="en-US"/>
        </a:p>
      </dgm:t>
    </dgm:pt>
    <dgm:pt modelId="{46C3934E-64DB-40F4-A4D3-5A06B9C16E49}" type="sibTrans" cxnId="{68CC396F-43C8-4FAB-8D7F-A7635D8C06D7}">
      <dgm:prSet/>
      <dgm:spPr/>
      <dgm:t>
        <a:bodyPr/>
        <a:lstStyle/>
        <a:p>
          <a:endParaRPr lang="en-US"/>
        </a:p>
      </dgm:t>
    </dgm:pt>
    <dgm:pt modelId="{273882B7-813A-4340-B6A6-1EEC32D919A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IMF Reforms</a:t>
          </a:r>
        </a:p>
      </dgm:t>
    </dgm:pt>
    <dgm:pt modelId="{25D2D31C-3D24-4FC3-9EF7-DD9F49F7E259}" type="parTrans" cxnId="{8DBAD14D-DA85-472F-88C3-023E97CF4229}">
      <dgm:prSet/>
      <dgm:spPr/>
      <dgm:t>
        <a:bodyPr/>
        <a:lstStyle/>
        <a:p>
          <a:endParaRPr lang="en-US"/>
        </a:p>
      </dgm:t>
    </dgm:pt>
    <dgm:pt modelId="{EE58F845-585A-4ED5-AA2C-11311A8E6DE5}" type="sibTrans" cxnId="{8DBAD14D-DA85-472F-88C3-023E97CF4229}">
      <dgm:prSet/>
      <dgm:spPr/>
      <dgm:t>
        <a:bodyPr/>
        <a:lstStyle/>
        <a:p>
          <a:endParaRPr lang="en-US"/>
        </a:p>
      </dgm:t>
    </dgm:pt>
    <dgm:pt modelId="{07823F49-C7B8-46D4-B605-5ACEBEF88D4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WTO Nairobi</a:t>
          </a:r>
        </a:p>
      </dgm:t>
    </dgm:pt>
    <dgm:pt modelId="{0311D1E2-EB97-4199-AECA-BC94035C7CCA}" type="parTrans" cxnId="{1E270A90-5EBC-42CC-BB1B-519C172640EE}">
      <dgm:prSet/>
      <dgm:spPr/>
      <dgm:t>
        <a:bodyPr/>
        <a:lstStyle/>
        <a:p>
          <a:endParaRPr lang="en-US"/>
        </a:p>
      </dgm:t>
    </dgm:pt>
    <dgm:pt modelId="{71C98758-B769-4256-8587-888EB04D61EF}" type="sibTrans" cxnId="{1E270A90-5EBC-42CC-BB1B-519C172640EE}">
      <dgm:prSet/>
      <dgm:spPr/>
      <dgm:t>
        <a:bodyPr/>
        <a:lstStyle/>
        <a:p>
          <a:endParaRPr lang="en-US"/>
        </a:p>
      </dgm:t>
    </dgm:pt>
    <dgm:pt modelId="{F8424A66-08B9-4328-AE39-F456F931716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Mauritius DTAA</a:t>
          </a:r>
        </a:p>
      </dgm:t>
    </dgm:pt>
    <dgm:pt modelId="{3069EDDA-6586-43A3-B75A-44726E0478EA}" type="parTrans" cxnId="{FB58A1D5-2605-49DB-AB1F-CD2AAE66BCDA}">
      <dgm:prSet/>
      <dgm:spPr/>
      <dgm:t>
        <a:bodyPr/>
        <a:lstStyle/>
        <a:p>
          <a:endParaRPr lang="en-US"/>
        </a:p>
      </dgm:t>
    </dgm:pt>
    <dgm:pt modelId="{9E10A5AA-E1B1-403F-A0B6-4F18938919D2}" type="sibTrans" cxnId="{FB58A1D5-2605-49DB-AB1F-CD2AAE66BCDA}">
      <dgm:prSet/>
      <dgm:spPr/>
      <dgm:t>
        <a:bodyPr/>
        <a:lstStyle/>
        <a:p>
          <a:endParaRPr lang="en-US"/>
        </a:p>
      </dgm:t>
    </dgm:pt>
    <dgm:pt modelId="{1F4641A2-6DBE-4ABD-8628-8C9825D3905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E-Commerce</a:t>
          </a:r>
        </a:p>
      </dgm:t>
    </dgm:pt>
    <dgm:pt modelId="{2EFD391A-CAF4-43AA-92FF-B1964BDB320C}" type="parTrans" cxnId="{B1907EDC-5DE2-4852-98D2-ABCDAEAEAC9C}">
      <dgm:prSet/>
      <dgm:spPr/>
      <dgm:t>
        <a:bodyPr/>
        <a:lstStyle/>
        <a:p>
          <a:endParaRPr lang="en-US"/>
        </a:p>
      </dgm:t>
    </dgm:pt>
    <dgm:pt modelId="{AEB41F1D-4AD3-430E-9A51-23400A479A5B}" type="sibTrans" cxnId="{B1907EDC-5DE2-4852-98D2-ABCDAEAEAC9C}">
      <dgm:prSet/>
      <dgm:spPr/>
      <dgm:t>
        <a:bodyPr/>
        <a:lstStyle/>
        <a:p>
          <a:endParaRPr lang="en-US"/>
        </a:p>
      </dgm:t>
    </dgm:pt>
    <dgm:pt modelId="{383438D9-3FDD-4677-8DAE-56DEC0D6238C}" type="pres">
      <dgm:prSet presAssocID="{4B4B7400-DFD7-4966-AB4D-47FA302C6E74}" presName="Name0" presStyleCnt="0">
        <dgm:presLayoutVars>
          <dgm:dir/>
          <dgm:resizeHandles val="exact"/>
        </dgm:presLayoutVars>
      </dgm:prSet>
      <dgm:spPr/>
    </dgm:pt>
    <dgm:pt modelId="{BE68A7D7-864C-4A19-BA45-C1A9057BAA5C}" type="pres">
      <dgm:prSet presAssocID="{F4CA28B3-0D2D-4932-A49A-F9544A6F7844}" presName="composite" presStyleCnt="0"/>
      <dgm:spPr/>
    </dgm:pt>
    <dgm:pt modelId="{97E6A84B-8E25-41CD-9850-FD86272F1725}" type="pres">
      <dgm:prSet presAssocID="{F4CA28B3-0D2D-4932-A49A-F9544A6F7844}" presName="rect1" presStyleLbl="bgShp" presStyleIdx="0" presStyleCnt="6"/>
      <dgm:spPr>
        <a:blipFill rotWithShape="1">
          <a:blip xmlns:r="http://schemas.openxmlformats.org/officeDocument/2006/relationships" r:embed="rId1"/>
          <a:stretch>
            <a:fillRect/>
          </a:stretch>
        </a:blipFill>
      </dgm:spPr>
    </dgm:pt>
    <dgm:pt modelId="{F828D516-ACC8-4B1A-9078-7C5A0A3C8731}" type="pres">
      <dgm:prSet presAssocID="{F4CA28B3-0D2D-4932-A49A-F9544A6F7844}" presName="rect2" presStyleLbl="trBgShp" presStyleIdx="0" presStyleCnt="6">
        <dgm:presLayoutVars>
          <dgm:bulletEnabled val="1"/>
        </dgm:presLayoutVars>
      </dgm:prSet>
      <dgm:spPr/>
    </dgm:pt>
    <dgm:pt modelId="{518D078E-0113-4D7D-B6E4-7A4D6430E7EA}" type="pres">
      <dgm:prSet presAssocID="{8F5DC3B7-F9C2-4D44-9053-385B64D0D64A}" presName="sibTrans" presStyleCnt="0"/>
      <dgm:spPr/>
    </dgm:pt>
    <dgm:pt modelId="{39C47126-B3F6-4128-B475-5625E00A234E}" type="pres">
      <dgm:prSet presAssocID="{2022AC2F-93E8-4968-84DE-82085E4197F4}" presName="composite" presStyleCnt="0"/>
      <dgm:spPr/>
    </dgm:pt>
    <dgm:pt modelId="{F72EB10F-7F8B-456F-B802-EBC46AF5502E}" type="pres">
      <dgm:prSet presAssocID="{2022AC2F-93E8-4968-84DE-82085E4197F4}" presName="rect1" presStyleLbl="bgShp" presStyleIdx="1" presStyleCnt="6"/>
      <dgm:spPr>
        <a:blipFill rotWithShape="1">
          <a:blip xmlns:r="http://schemas.openxmlformats.org/officeDocument/2006/relationships" r:embed="rId2"/>
          <a:stretch>
            <a:fillRect/>
          </a:stretch>
        </a:blipFill>
      </dgm:spPr>
    </dgm:pt>
    <dgm:pt modelId="{74526B74-4845-467F-B2FC-DCFAA06302E4}" type="pres">
      <dgm:prSet presAssocID="{2022AC2F-93E8-4968-84DE-82085E4197F4}" presName="rect2" presStyleLbl="trBgShp" presStyleIdx="1" presStyleCnt="6">
        <dgm:presLayoutVars>
          <dgm:bulletEnabled val="1"/>
        </dgm:presLayoutVars>
      </dgm:prSet>
      <dgm:spPr/>
    </dgm:pt>
    <dgm:pt modelId="{27147F2E-AEBE-4CCC-8FEC-5EFFC93CE946}" type="pres">
      <dgm:prSet presAssocID="{46C3934E-64DB-40F4-A4D3-5A06B9C16E49}" presName="sibTrans" presStyleCnt="0"/>
      <dgm:spPr/>
    </dgm:pt>
    <dgm:pt modelId="{2584F347-6F02-46C9-92D6-C1BD9E36179B}" type="pres">
      <dgm:prSet presAssocID="{F8424A66-08B9-4328-AE39-F456F931716A}" presName="composite" presStyleCnt="0"/>
      <dgm:spPr/>
    </dgm:pt>
    <dgm:pt modelId="{9F8747FE-E35D-4BD9-911D-6C37FBE69B9B}" type="pres">
      <dgm:prSet presAssocID="{F8424A66-08B9-4328-AE39-F456F931716A}" presName="rect1" presStyleLbl="bgShp" presStyleIdx="2" presStyleCnt="6"/>
      <dgm:spPr>
        <a:blipFill rotWithShape="1">
          <a:blip xmlns:r="http://schemas.openxmlformats.org/officeDocument/2006/relationships" r:embed="rId3"/>
          <a:stretch>
            <a:fillRect/>
          </a:stretch>
        </a:blipFill>
      </dgm:spPr>
    </dgm:pt>
    <dgm:pt modelId="{711BB1EE-5FB5-42F2-822A-D8394ECAE21E}" type="pres">
      <dgm:prSet presAssocID="{F8424A66-08B9-4328-AE39-F456F931716A}" presName="rect2" presStyleLbl="trBgShp" presStyleIdx="2" presStyleCnt="6">
        <dgm:presLayoutVars>
          <dgm:bulletEnabled val="1"/>
        </dgm:presLayoutVars>
      </dgm:prSet>
      <dgm:spPr/>
    </dgm:pt>
    <dgm:pt modelId="{3BFDAA5A-0DC7-4542-BE1A-690C65F82B83}" type="pres">
      <dgm:prSet presAssocID="{9E10A5AA-E1B1-403F-A0B6-4F18938919D2}" presName="sibTrans" presStyleCnt="0"/>
      <dgm:spPr/>
    </dgm:pt>
    <dgm:pt modelId="{FC38E37D-A099-491E-8022-52D993AF4D22}" type="pres">
      <dgm:prSet presAssocID="{1F4641A2-6DBE-4ABD-8628-8C9825D39058}" presName="composite" presStyleCnt="0"/>
      <dgm:spPr/>
    </dgm:pt>
    <dgm:pt modelId="{4A1B3F21-7A6B-4284-B54E-AB3C87ADAE2C}" type="pres">
      <dgm:prSet presAssocID="{1F4641A2-6DBE-4ABD-8628-8C9825D39058}" presName="rect1" presStyleLbl="bgShp" presStyleIdx="3" presStyleCnt="6"/>
      <dgm:spPr>
        <a:blipFill rotWithShape="1">
          <a:blip xmlns:r="http://schemas.openxmlformats.org/officeDocument/2006/relationships" r:embed="rId4"/>
          <a:stretch>
            <a:fillRect/>
          </a:stretch>
        </a:blipFill>
      </dgm:spPr>
    </dgm:pt>
    <dgm:pt modelId="{603BFD22-0D88-4E45-8232-E4A0CAB04C4A}" type="pres">
      <dgm:prSet presAssocID="{1F4641A2-6DBE-4ABD-8628-8C9825D39058}" presName="rect2" presStyleLbl="trBgShp" presStyleIdx="3" presStyleCnt="6">
        <dgm:presLayoutVars>
          <dgm:bulletEnabled val="1"/>
        </dgm:presLayoutVars>
      </dgm:prSet>
      <dgm:spPr/>
    </dgm:pt>
    <dgm:pt modelId="{AE0E4754-568F-456C-9B6F-E057745AF9C7}" type="pres">
      <dgm:prSet presAssocID="{AEB41F1D-4AD3-430E-9A51-23400A479A5B}" presName="sibTrans" presStyleCnt="0"/>
      <dgm:spPr/>
    </dgm:pt>
    <dgm:pt modelId="{5A07A132-2D2B-4630-B3A3-846BA3877637}" type="pres">
      <dgm:prSet presAssocID="{273882B7-813A-4340-B6A6-1EEC32D919AA}" presName="composite" presStyleCnt="0"/>
      <dgm:spPr/>
    </dgm:pt>
    <dgm:pt modelId="{2BD6E712-BCFC-4968-A08D-562656743B6F}" type="pres">
      <dgm:prSet presAssocID="{273882B7-813A-4340-B6A6-1EEC32D919AA}" presName="rect1" presStyleLbl="bgShp" presStyleIdx="4" presStyleCnt="6"/>
      <dgm:spPr>
        <a:blipFill rotWithShape="1">
          <a:blip xmlns:r="http://schemas.openxmlformats.org/officeDocument/2006/relationships" r:embed="rId5"/>
          <a:stretch>
            <a:fillRect/>
          </a:stretch>
        </a:blipFill>
      </dgm:spPr>
    </dgm:pt>
    <dgm:pt modelId="{2CB2C7DA-4297-426E-BA3F-971B9C3C3A86}" type="pres">
      <dgm:prSet presAssocID="{273882B7-813A-4340-B6A6-1EEC32D919AA}" presName="rect2" presStyleLbl="trBgShp" presStyleIdx="4" presStyleCnt="6">
        <dgm:presLayoutVars>
          <dgm:bulletEnabled val="1"/>
        </dgm:presLayoutVars>
      </dgm:prSet>
      <dgm:spPr/>
    </dgm:pt>
    <dgm:pt modelId="{570A5454-F1C1-4894-9F0C-3188999E2E82}" type="pres">
      <dgm:prSet presAssocID="{EE58F845-585A-4ED5-AA2C-11311A8E6DE5}" presName="sibTrans" presStyleCnt="0"/>
      <dgm:spPr/>
    </dgm:pt>
    <dgm:pt modelId="{EB782EEE-249A-49A0-89CF-A99482A682D2}" type="pres">
      <dgm:prSet presAssocID="{07823F49-C7B8-46D4-B605-5ACEBEF88D4C}" presName="composite" presStyleCnt="0"/>
      <dgm:spPr/>
    </dgm:pt>
    <dgm:pt modelId="{E3E91838-DB22-4EBA-A81B-9A2522CEA875}" type="pres">
      <dgm:prSet presAssocID="{07823F49-C7B8-46D4-B605-5ACEBEF88D4C}" presName="rect1" presStyleLbl="bgShp" presStyleIdx="5" presStyleCnt="6"/>
      <dgm:spPr>
        <a:blipFill rotWithShape="1">
          <a:blip xmlns:r="http://schemas.openxmlformats.org/officeDocument/2006/relationships" r:embed="rId6"/>
          <a:stretch>
            <a:fillRect/>
          </a:stretch>
        </a:blipFill>
      </dgm:spPr>
    </dgm:pt>
    <dgm:pt modelId="{33B5F2EC-33F7-42F2-84E5-A0F8AEF396CD}" type="pres">
      <dgm:prSet presAssocID="{07823F49-C7B8-46D4-B605-5ACEBEF88D4C}" presName="rect2" presStyleLbl="trBgShp" presStyleIdx="5" presStyleCnt="6">
        <dgm:presLayoutVars>
          <dgm:bulletEnabled val="1"/>
        </dgm:presLayoutVars>
      </dgm:prSet>
      <dgm:spPr/>
    </dgm:pt>
  </dgm:ptLst>
  <dgm:cxnLst>
    <dgm:cxn modelId="{F6BA087C-8CAE-449E-A53F-CB85A3C74D2E}" srcId="{4B4B7400-DFD7-4966-AB4D-47FA302C6E74}" destId="{F4CA28B3-0D2D-4932-A49A-F9544A6F7844}" srcOrd="0" destOrd="0" parTransId="{5F6269B5-50F7-4605-B186-FD1510D17AE7}" sibTransId="{8F5DC3B7-F9C2-4D44-9053-385B64D0D64A}"/>
    <dgm:cxn modelId="{8DBAD14D-DA85-472F-88C3-023E97CF4229}" srcId="{4B4B7400-DFD7-4966-AB4D-47FA302C6E74}" destId="{273882B7-813A-4340-B6A6-1EEC32D919AA}" srcOrd="4" destOrd="0" parTransId="{25D2D31C-3D24-4FC3-9EF7-DD9F49F7E259}" sibTransId="{EE58F845-585A-4ED5-AA2C-11311A8E6DE5}"/>
    <dgm:cxn modelId="{2E821B28-D58F-485B-8439-E09A5A00E0E4}" type="presOf" srcId="{1F4641A2-6DBE-4ABD-8628-8C9825D39058}" destId="{603BFD22-0D88-4E45-8232-E4A0CAB04C4A}" srcOrd="0" destOrd="0" presId="urn:microsoft.com/office/officeart/2008/layout/BendingPictureSemiTransparentText"/>
    <dgm:cxn modelId="{26763452-29EB-42B4-94DF-0900A2CE2242}" type="presOf" srcId="{07823F49-C7B8-46D4-B605-5ACEBEF88D4C}" destId="{33B5F2EC-33F7-42F2-84E5-A0F8AEF396CD}" srcOrd="0" destOrd="0" presId="urn:microsoft.com/office/officeart/2008/layout/BendingPictureSemiTransparentText"/>
    <dgm:cxn modelId="{C2DD3263-0C63-4D81-AAED-78254E070EED}" type="presOf" srcId="{273882B7-813A-4340-B6A6-1EEC32D919AA}" destId="{2CB2C7DA-4297-426E-BA3F-971B9C3C3A86}" srcOrd="0" destOrd="0" presId="urn:microsoft.com/office/officeart/2008/layout/BendingPictureSemiTransparentText"/>
    <dgm:cxn modelId="{68CC396F-43C8-4FAB-8D7F-A7635D8C06D7}" srcId="{4B4B7400-DFD7-4966-AB4D-47FA302C6E74}" destId="{2022AC2F-93E8-4968-84DE-82085E4197F4}" srcOrd="1" destOrd="0" parTransId="{578C66A7-EA59-439C-9119-9CBF4F58C800}" sibTransId="{46C3934E-64DB-40F4-A4D3-5A06B9C16E49}"/>
    <dgm:cxn modelId="{34EA602D-3DAF-4B84-B8D8-1D0E35CFC7A9}" type="presOf" srcId="{2022AC2F-93E8-4968-84DE-82085E4197F4}" destId="{74526B74-4845-467F-B2FC-DCFAA06302E4}" srcOrd="0" destOrd="0" presId="urn:microsoft.com/office/officeart/2008/layout/BendingPictureSemiTransparentText"/>
    <dgm:cxn modelId="{B1907EDC-5DE2-4852-98D2-ABCDAEAEAC9C}" srcId="{4B4B7400-DFD7-4966-AB4D-47FA302C6E74}" destId="{1F4641A2-6DBE-4ABD-8628-8C9825D39058}" srcOrd="3" destOrd="0" parTransId="{2EFD391A-CAF4-43AA-92FF-B1964BDB320C}" sibTransId="{AEB41F1D-4AD3-430E-9A51-23400A479A5B}"/>
    <dgm:cxn modelId="{2DD850CE-F3BA-4484-BCA8-B53841D849B2}" type="presOf" srcId="{4B4B7400-DFD7-4966-AB4D-47FA302C6E74}" destId="{383438D9-3FDD-4677-8DAE-56DEC0D6238C}" srcOrd="0" destOrd="0" presId="urn:microsoft.com/office/officeart/2008/layout/BendingPictureSemiTransparentText"/>
    <dgm:cxn modelId="{1E270A90-5EBC-42CC-BB1B-519C172640EE}" srcId="{4B4B7400-DFD7-4966-AB4D-47FA302C6E74}" destId="{07823F49-C7B8-46D4-B605-5ACEBEF88D4C}" srcOrd="5" destOrd="0" parTransId="{0311D1E2-EB97-4199-AECA-BC94035C7CCA}" sibTransId="{71C98758-B769-4256-8587-888EB04D61EF}"/>
    <dgm:cxn modelId="{FB58A1D5-2605-49DB-AB1F-CD2AAE66BCDA}" srcId="{4B4B7400-DFD7-4966-AB4D-47FA302C6E74}" destId="{F8424A66-08B9-4328-AE39-F456F931716A}" srcOrd="2" destOrd="0" parTransId="{3069EDDA-6586-43A3-B75A-44726E0478EA}" sibTransId="{9E10A5AA-E1B1-403F-A0B6-4F18938919D2}"/>
    <dgm:cxn modelId="{95E7ACDF-53FB-42D9-81C2-E12D62482860}" type="presOf" srcId="{F8424A66-08B9-4328-AE39-F456F931716A}" destId="{711BB1EE-5FB5-42F2-822A-D8394ECAE21E}" srcOrd="0" destOrd="0" presId="urn:microsoft.com/office/officeart/2008/layout/BendingPictureSemiTransparentText"/>
    <dgm:cxn modelId="{B44AA22F-548F-4BD7-A245-79729E1595E3}" type="presOf" srcId="{F4CA28B3-0D2D-4932-A49A-F9544A6F7844}" destId="{F828D516-ACC8-4B1A-9078-7C5A0A3C8731}" srcOrd="0" destOrd="0" presId="urn:microsoft.com/office/officeart/2008/layout/BendingPictureSemiTransparentText"/>
    <dgm:cxn modelId="{1C39E3A4-6A8D-44CA-8C7E-82DF6F3EBEC1}" type="presParOf" srcId="{383438D9-3FDD-4677-8DAE-56DEC0D6238C}" destId="{BE68A7D7-864C-4A19-BA45-C1A9057BAA5C}" srcOrd="0" destOrd="0" presId="urn:microsoft.com/office/officeart/2008/layout/BendingPictureSemiTransparentText"/>
    <dgm:cxn modelId="{CFDAA9FD-3FD7-4C62-B17E-1CE5FC5C6E29}" type="presParOf" srcId="{BE68A7D7-864C-4A19-BA45-C1A9057BAA5C}" destId="{97E6A84B-8E25-41CD-9850-FD86272F1725}" srcOrd="0" destOrd="0" presId="urn:microsoft.com/office/officeart/2008/layout/BendingPictureSemiTransparentText"/>
    <dgm:cxn modelId="{A2F23216-0248-4B41-9033-54C9199A18D0}" type="presParOf" srcId="{BE68A7D7-864C-4A19-BA45-C1A9057BAA5C}" destId="{F828D516-ACC8-4B1A-9078-7C5A0A3C8731}" srcOrd="1" destOrd="0" presId="urn:microsoft.com/office/officeart/2008/layout/BendingPictureSemiTransparentText"/>
    <dgm:cxn modelId="{8A02AA1A-0DE8-457F-8871-B413B9FDD7B0}" type="presParOf" srcId="{383438D9-3FDD-4677-8DAE-56DEC0D6238C}" destId="{518D078E-0113-4D7D-B6E4-7A4D6430E7EA}" srcOrd="1" destOrd="0" presId="urn:microsoft.com/office/officeart/2008/layout/BendingPictureSemiTransparentText"/>
    <dgm:cxn modelId="{5FD30771-9E1B-4F73-A032-A87E8F895AB5}" type="presParOf" srcId="{383438D9-3FDD-4677-8DAE-56DEC0D6238C}" destId="{39C47126-B3F6-4128-B475-5625E00A234E}" srcOrd="2" destOrd="0" presId="urn:microsoft.com/office/officeart/2008/layout/BendingPictureSemiTransparentText"/>
    <dgm:cxn modelId="{6151F9D7-4E48-4580-A1D5-B0BC46310D8C}" type="presParOf" srcId="{39C47126-B3F6-4128-B475-5625E00A234E}" destId="{F72EB10F-7F8B-456F-B802-EBC46AF5502E}" srcOrd="0" destOrd="0" presId="urn:microsoft.com/office/officeart/2008/layout/BendingPictureSemiTransparentText"/>
    <dgm:cxn modelId="{96C2CEFE-FB38-4DFB-82D9-EB0B920687EB}" type="presParOf" srcId="{39C47126-B3F6-4128-B475-5625E00A234E}" destId="{74526B74-4845-467F-B2FC-DCFAA06302E4}" srcOrd="1" destOrd="0" presId="urn:microsoft.com/office/officeart/2008/layout/BendingPictureSemiTransparentText"/>
    <dgm:cxn modelId="{BE3FD413-AEF8-425A-9F21-508758BD3429}" type="presParOf" srcId="{383438D9-3FDD-4677-8DAE-56DEC0D6238C}" destId="{27147F2E-AEBE-4CCC-8FEC-5EFFC93CE946}" srcOrd="3" destOrd="0" presId="urn:microsoft.com/office/officeart/2008/layout/BendingPictureSemiTransparentText"/>
    <dgm:cxn modelId="{8946DA1B-366C-4F2E-B0D9-C257A35661E3}" type="presParOf" srcId="{383438D9-3FDD-4677-8DAE-56DEC0D6238C}" destId="{2584F347-6F02-46C9-92D6-C1BD9E36179B}" srcOrd="4" destOrd="0" presId="urn:microsoft.com/office/officeart/2008/layout/BendingPictureSemiTransparentText"/>
    <dgm:cxn modelId="{EB0FBD4B-83AC-4F27-B996-C76D978A4782}" type="presParOf" srcId="{2584F347-6F02-46C9-92D6-C1BD9E36179B}" destId="{9F8747FE-E35D-4BD9-911D-6C37FBE69B9B}" srcOrd="0" destOrd="0" presId="urn:microsoft.com/office/officeart/2008/layout/BendingPictureSemiTransparentText"/>
    <dgm:cxn modelId="{69A7EBD6-2535-4113-AB27-97D66FD4FD74}" type="presParOf" srcId="{2584F347-6F02-46C9-92D6-C1BD9E36179B}" destId="{711BB1EE-5FB5-42F2-822A-D8394ECAE21E}" srcOrd="1" destOrd="0" presId="urn:microsoft.com/office/officeart/2008/layout/BendingPictureSemiTransparentText"/>
    <dgm:cxn modelId="{B5FBAC5E-C3C2-4B5F-860B-84F5E597DAC2}" type="presParOf" srcId="{383438D9-3FDD-4677-8DAE-56DEC0D6238C}" destId="{3BFDAA5A-0DC7-4542-BE1A-690C65F82B83}" srcOrd="5" destOrd="0" presId="urn:microsoft.com/office/officeart/2008/layout/BendingPictureSemiTransparentText"/>
    <dgm:cxn modelId="{C8DE670D-1635-4CCA-9FAC-BC44AF104170}" type="presParOf" srcId="{383438D9-3FDD-4677-8DAE-56DEC0D6238C}" destId="{FC38E37D-A099-491E-8022-52D993AF4D22}" srcOrd="6" destOrd="0" presId="urn:microsoft.com/office/officeart/2008/layout/BendingPictureSemiTransparentText"/>
    <dgm:cxn modelId="{EFFB74C0-C899-445B-AFB9-10D5E71D015F}" type="presParOf" srcId="{FC38E37D-A099-491E-8022-52D993AF4D22}" destId="{4A1B3F21-7A6B-4284-B54E-AB3C87ADAE2C}" srcOrd="0" destOrd="0" presId="urn:microsoft.com/office/officeart/2008/layout/BendingPictureSemiTransparentText"/>
    <dgm:cxn modelId="{44AEB8E0-4666-4E97-A6DA-6EDD04BFA620}" type="presParOf" srcId="{FC38E37D-A099-491E-8022-52D993AF4D22}" destId="{603BFD22-0D88-4E45-8232-E4A0CAB04C4A}" srcOrd="1" destOrd="0" presId="urn:microsoft.com/office/officeart/2008/layout/BendingPictureSemiTransparentText"/>
    <dgm:cxn modelId="{8C7543A1-7DA2-458B-9DDB-8B856E09BDA1}" type="presParOf" srcId="{383438D9-3FDD-4677-8DAE-56DEC0D6238C}" destId="{AE0E4754-568F-456C-9B6F-E057745AF9C7}" srcOrd="7" destOrd="0" presId="urn:microsoft.com/office/officeart/2008/layout/BendingPictureSemiTransparentText"/>
    <dgm:cxn modelId="{8BDA5811-D286-4A73-9C2D-30F16DB6181B}" type="presParOf" srcId="{383438D9-3FDD-4677-8DAE-56DEC0D6238C}" destId="{5A07A132-2D2B-4630-B3A3-846BA3877637}" srcOrd="8" destOrd="0" presId="urn:microsoft.com/office/officeart/2008/layout/BendingPictureSemiTransparentText"/>
    <dgm:cxn modelId="{07F358B2-1D43-442D-BA5C-922BC91C1AFE}" type="presParOf" srcId="{5A07A132-2D2B-4630-B3A3-846BA3877637}" destId="{2BD6E712-BCFC-4968-A08D-562656743B6F}" srcOrd="0" destOrd="0" presId="urn:microsoft.com/office/officeart/2008/layout/BendingPictureSemiTransparentText"/>
    <dgm:cxn modelId="{B40F135A-EBE1-44B5-9EA5-626389C517A2}" type="presParOf" srcId="{5A07A132-2D2B-4630-B3A3-846BA3877637}" destId="{2CB2C7DA-4297-426E-BA3F-971B9C3C3A86}" srcOrd="1" destOrd="0" presId="urn:microsoft.com/office/officeart/2008/layout/BendingPictureSemiTransparentText"/>
    <dgm:cxn modelId="{E002CD13-35ED-44BE-883F-B4079CE545A1}" type="presParOf" srcId="{383438D9-3FDD-4677-8DAE-56DEC0D6238C}" destId="{570A5454-F1C1-4894-9F0C-3188999E2E82}" srcOrd="9" destOrd="0" presId="urn:microsoft.com/office/officeart/2008/layout/BendingPictureSemiTransparentText"/>
    <dgm:cxn modelId="{DF27C183-31F3-4F26-A4F3-B1FFD1306558}" type="presParOf" srcId="{383438D9-3FDD-4677-8DAE-56DEC0D6238C}" destId="{EB782EEE-249A-49A0-89CF-A99482A682D2}" srcOrd="10" destOrd="0" presId="urn:microsoft.com/office/officeart/2008/layout/BendingPictureSemiTransparentText"/>
    <dgm:cxn modelId="{481C38CE-86C0-4C60-A64F-8B2C5CDB7144}" type="presParOf" srcId="{EB782EEE-249A-49A0-89CF-A99482A682D2}" destId="{E3E91838-DB22-4EBA-A81B-9A2522CEA875}" srcOrd="0" destOrd="0" presId="urn:microsoft.com/office/officeart/2008/layout/BendingPictureSemiTransparentText"/>
    <dgm:cxn modelId="{576F4DBF-F51D-4155-950E-D886B9B9AF96}" type="presParOf" srcId="{EB782EEE-249A-49A0-89CF-A99482A682D2}" destId="{33B5F2EC-33F7-42F2-84E5-A0F8AEF396CD}"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chemeClr val="accent2">
            <a:alpha val="40000"/>
          </a:schemeClr>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2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chemeClr val="accent2">
            <a:alpha val="40000"/>
          </a:schemeClr>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chemeClr val="accent2">
            <a:alpha val="40000"/>
          </a:schemeClr>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chemeClr val="accent2">
            <a:alpha val="40000"/>
          </a:schemeClr>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pt>
    <dgm:pt modelId="{1E3B89F7-B650-43FF-BAD8-272E2BC0D9C6}" type="sibTrans" cxnId="{2E3FD1B7-79A9-452E-B669-EC9E8DC138B9}">
      <dgm:prSet/>
      <dgm:spPr/>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dgm:spPr>
    </dgm:pt>
  </dgm:ptLst>
  <dgm:cxnLst>
    <dgm:cxn modelId="{7387D924-DD91-45D9-8A82-11356DB1104F}" type="presOf" srcId="{2741AFDF-7DBB-4108-8A20-0357D5FBD3B8}" destId="{4FB2F746-532C-4309-8B4E-F312973D9749}" srcOrd="0" destOrd="0" presId="urn:microsoft.com/office/officeart/2008/layout/PictureStrips"/>
    <dgm:cxn modelId="{2E3FD1B7-79A9-452E-B669-EC9E8DC138B9}" srcId="{A3B89C89-4B08-4EF5-A029-FC7E4822579A}" destId="{08D90BD8-59F3-42C0-B7ED-91D225DA59B2}" srcOrd="2" destOrd="0" parTransId="{F0607A84-9CF9-4FA8-8EAA-79D00E224A1E}" sibTransId="{1E3B89F7-B650-43FF-BAD8-272E2BC0D9C6}"/>
    <dgm:cxn modelId="{3E49A1C2-6BA0-4DD5-89F9-A53C2F1C55BB}" srcId="{A3B89C89-4B08-4EF5-A029-FC7E4822579A}" destId="{0744C19B-0B5D-4711-B257-9D97127B4F9F}" srcOrd="1" destOrd="0" parTransId="{1E931B19-3453-461C-9D0C-4281C538055D}" sibTransId="{7A82BE83-F78D-48FA-8DE4-1403C9F297B9}"/>
    <dgm:cxn modelId="{3615F57A-B450-4607-8539-68756D45AFF2}" srcId="{BC25EFE1-2BFA-45D1-BED1-5AF39D46D79C}" destId="{B7AD1FFF-B029-4A8A-823C-7AB2B1045695}" srcOrd="1" destOrd="0" parTransId="{61378FEB-CEAD-4C42-97D2-62C5535F7C38}" sibTransId="{61472A65-C028-44E8-95E0-48655DCCD8BA}"/>
    <dgm:cxn modelId="{C99E42B2-207B-4FA3-B1EC-4B56CDD73546}" srcId="{D8F21E9C-24CD-4C7E-865E-FE55F4AC12B3}" destId="{2741AFDF-7DBB-4108-8A20-0357D5FBD3B8}" srcOrd="3" destOrd="0" parTransId="{36468447-117C-4ADF-A168-060C12FE37C0}" sibTransId="{EF5125ED-C530-4CEB-9EA6-7ADF35D8B229}"/>
    <dgm:cxn modelId="{AC271854-BB09-46E0-9079-30D365C1928A}" srcId="{A3B89C89-4B08-4EF5-A029-FC7E4822579A}" destId="{B2E3D999-58E9-4B84-9641-6B6BEF7E84B8}" srcOrd="0" destOrd="0" parTransId="{782EF43C-2547-477F-8294-E8511CD17070}" sibTransId="{720F0E1B-E23D-4D3A-95FE-7B2B857289FD}"/>
    <dgm:cxn modelId="{549110F5-206D-435B-9473-16569739B334}" type="presOf" srcId="{A3B89C89-4B08-4EF5-A029-FC7E4822579A}" destId="{4C82949F-ACB9-4CB0-8B82-11470D469081}" srcOrd="0" destOrd="0"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87793F06-9BBD-4E4D-9561-58B077A0E336}" srcId="{D8F21E9C-24CD-4C7E-865E-FE55F4AC12B3}" destId="{42B6273D-8E60-40EC-97B9-4A300407A2FC}" srcOrd="5" destOrd="0" parTransId="{C0356875-84C0-489A-B63B-BFF5B04A4851}" sibTransId="{277BE20E-C465-4576-BBB8-BBC7E0598DA2}"/>
    <dgm:cxn modelId="{9ACDF564-816E-4675-A274-E95A3594B607}" type="presOf" srcId="{109D06B3-3977-4BE9-ADC9-081F8DC6D437}" destId="{27DC3CCF-CB49-4639-B22A-9537C5637A0E}"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C99AA9FD-66BB-4C3A-B1FE-27809D718D18}" srcId="{1131737C-80FA-4CF1-AA8B-6A1C724BF69E}" destId="{875CCB48-619D-4867-B3B0-735934FFAED0}" srcOrd="3" destOrd="0" parTransId="{9F320CF8-8049-4A82-9464-5D499DA75396}" sibTransId="{146867E1-1533-437F-AC05-4495E4860F54}"/>
    <dgm:cxn modelId="{C2DBF334-B678-4954-A7D3-344DDE3C71C2}" type="presOf" srcId="{B533A736-F711-4644-8B46-DBB1DA87F081}" destId="{D30A6708-E747-4D6B-A834-05BEEE843CAD}" srcOrd="0" destOrd="1" presId="urn:microsoft.com/office/officeart/2008/layout/PictureStrips"/>
    <dgm:cxn modelId="{CC4CE637-04BD-46CA-B311-7E3B31FF8B50}" type="presOf" srcId="{08D90BD8-59F3-42C0-B7ED-91D225DA59B2}" destId="{4C82949F-ACB9-4CB0-8B82-11470D469081}" srcOrd="0" destOrd="3" presId="urn:microsoft.com/office/officeart/2008/layout/PictureStrips"/>
    <dgm:cxn modelId="{8D973C2A-0C5B-4D18-BA5A-1B40B2A8488A}" srcId="{42B6273D-8E60-40EC-97B9-4A300407A2FC}" destId="{57FA2017-16E7-4371-B6F3-063921792455}" srcOrd="2" destOrd="0" parTransId="{13D9A99F-A338-43C4-A762-34FF1D579BB6}" sibTransId="{B73F0BC8-D99D-4231-990A-B33043C7F39A}"/>
    <dgm:cxn modelId="{3D6D5FB9-FB28-4282-AC9F-5F33599BBC21}" type="presOf" srcId="{35993145-4752-47C2-8618-BD6153380560}" destId="{D30A6708-E747-4D6B-A834-05BEEE843CAD}" srcOrd="0" destOrd="4"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BCE46B0-DCD5-479D-83DE-51267D88B15B}" type="presOf" srcId="{8DF3DC07-F847-4865-B160-F3E66800BBBA}" destId="{7B899415-82AB-4523-934F-637CC30EA05B}" srcOrd="0" destOrd="1" presId="urn:microsoft.com/office/officeart/2008/layout/PictureStrips"/>
    <dgm:cxn modelId="{8611047D-5AC1-43A9-B2FA-CD9F21B835E7}" srcId="{2741AFDF-7DBB-4108-8A20-0357D5FBD3B8}" destId="{4225B320-F39C-4207-95C8-B65C38B1814F}" srcOrd="1" destOrd="0" parTransId="{85530262-753E-4FE4-94CF-73F58733DDDC}" sibTransId="{1DCAE974-C1C9-49E9-B172-41DF763E67C7}"/>
    <dgm:cxn modelId="{F5848163-99CF-486A-936B-EC492319CCB4}" srcId="{1131737C-80FA-4CF1-AA8B-6A1C724BF69E}" destId="{109D06B3-3977-4BE9-ADC9-081F8DC6D437}" srcOrd="0" destOrd="0" parTransId="{72C82EE9-39F0-43F3-A28B-2B26B0B2B3A5}" sibTransId="{59ED329F-B71E-4E20-9F80-8587F2DA075C}"/>
    <dgm:cxn modelId="{2750B932-4ABF-4D9B-85D6-2C7A74FEE48B}" type="presOf" srcId="{7C078AF5-D8F0-402F-9DA9-2A971D66855B}" destId="{46FDCE37-C8F8-444B-B0ED-0077A8879C03}" srcOrd="0" destOrd="2" presId="urn:microsoft.com/office/officeart/2008/layout/PictureStrips"/>
    <dgm:cxn modelId="{EDA3BAA3-78E7-4AC3-B4CC-2B7AE0E192DD}" srcId="{DB87FF95-AE72-426C-925E-B58F1E8198D3}" destId="{97D7B9B6-4F87-4F91-8576-B110C5EA65FB}" srcOrd="1" destOrd="0" parTransId="{CBC0217B-83F4-48AA-A3BE-4214B3D08EFB}" sibTransId="{71B2362F-2354-43F9-A730-341394E8FBD8}"/>
    <dgm:cxn modelId="{3B1C1A7F-1EDD-4E71-8699-9CB97501D176}" srcId="{DB87FF95-AE72-426C-925E-B58F1E8198D3}" destId="{3B9431ED-CB65-41D4-83A6-222D9BF57D98}" srcOrd="2" destOrd="0" parTransId="{FF78BD42-0557-4DDB-94B2-1771AC47334D}" sibTransId="{E73258BE-5846-4C39-B60D-ED584B483587}"/>
    <dgm:cxn modelId="{45176469-7A23-4DEE-B982-61522B0D8229}" type="presOf" srcId="{DB87FF95-AE72-426C-925E-B58F1E8198D3}" destId="{D30A6708-E747-4D6B-A834-05BEEE843CAD}" srcOrd="0" destOrd="0" presId="urn:microsoft.com/office/officeart/2008/layout/PictureStrips"/>
    <dgm:cxn modelId="{F9D97685-6A48-4479-ABE9-76055FF6F19E}" srcId="{BC25EFE1-2BFA-45D1-BED1-5AF39D46D79C}" destId="{8DF3DC07-F847-4865-B160-F3E66800BBBA}" srcOrd="0" destOrd="0" parTransId="{ACB8FC04-CA90-4402-95E7-810E7065D027}" sibTransId="{7416F495-C426-4358-866D-E60E07C557E6}"/>
    <dgm:cxn modelId="{A9BC6DB4-B69A-437E-A6AF-F5984B35FFB0}" type="presOf" srcId="{69F3BD5C-16E4-46C4-B15D-498063728332}" destId="{46FDCE37-C8F8-444B-B0ED-0077A8879C03}" srcOrd="0" destOrd="1"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44B3AECC-7DFE-48B2-AAB5-0D6B6607AC92}" type="presOf" srcId="{B2E3D999-58E9-4B84-9641-6B6BEF7E84B8}" destId="{4C82949F-ACB9-4CB0-8B82-11470D469081}" srcOrd="0" destOrd="1"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CA79B195-F39D-4D4D-95F4-7C922D34FE04}" type="presOf" srcId="{EA92E14B-2C43-4CA7-A5C3-09FCD15B3108}" destId="{4FB2F746-532C-4309-8B4E-F312973D9749}" srcOrd="0" destOrd="1"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84EBFF29-FAD6-400F-8598-D44739A98705}" srcId="{1131737C-80FA-4CF1-AA8B-6A1C724BF69E}" destId="{D81D5189-D361-4899-9CC5-98F26FBE19E2}" srcOrd="2" destOrd="0" parTransId="{5B512509-2AD2-4AAB-8203-59F6C19AA5C0}" sibTransId="{E91AAED1-56F2-4761-8BE9-B46AE5B2B8E3}"/>
    <dgm:cxn modelId="{8B44A243-AA30-4F8B-90AF-EB34D7C1B593}" type="presOf" srcId="{875CCB48-619D-4867-B3B0-735934FFAED0}" destId="{27DC3CCF-CB49-4639-B22A-9537C5637A0E}" srcOrd="0" destOrd="4" presId="urn:microsoft.com/office/officeart/2008/layout/PictureStrips"/>
    <dgm:cxn modelId="{B4E58144-AE1B-4619-AB56-650268641424}" srcId="{42B6273D-8E60-40EC-97B9-4A300407A2FC}" destId="{69F3BD5C-16E4-46C4-B15D-498063728332}" srcOrd="0" destOrd="0" parTransId="{40184917-81E4-4774-BD11-3D457781CDBC}" sibTransId="{94867AE4-D7DC-410D-85AC-6DE9FFF606DC}"/>
    <dgm:cxn modelId="{3A974CA0-0BB2-453B-A372-F7F63EE74FB5}" srcId="{D8F21E9C-24CD-4C7E-865E-FE55F4AC12B3}" destId="{DB87FF95-AE72-426C-925E-B58F1E8198D3}" srcOrd="1" destOrd="0" parTransId="{CE004886-1AB0-4519-A7DE-585B0C283BA0}" sibTransId="{17734E8F-C091-40EB-8542-65713367BC76}"/>
    <dgm:cxn modelId="{E3660CF3-02DC-4011-A690-0C939B9AEEE7}" type="presOf" srcId="{CD3EE110-E2F5-4745-AD39-09447C5F4D9B}" destId="{7B899415-82AB-4523-934F-637CC30EA05B}" srcOrd="0" destOrd="3" presId="urn:microsoft.com/office/officeart/2008/layout/PictureStrips"/>
    <dgm:cxn modelId="{4BEE30E3-7D6C-4E7D-B0A6-202653ADAE0E}" type="presOf" srcId="{90B84122-EC9A-4BC0-B502-22AF7A0867C6}" destId="{4FB2F746-532C-4309-8B4E-F312973D9749}" srcOrd="0" destOrd="3"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F6C4E585-C8D8-4F00-82B4-A5E60D3BC8CE}" type="presOf" srcId="{57FA2017-16E7-4371-B6F3-063921792455}" destId="{46FDCE37-C8F8-444B-B0ED-0077A8879C03}" srcOrd="0" destOrd="3"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D673CCE2-939A-441C-8634-D27BBD031C5A}" srcId="{2741AFDF-7DBB-4108-8A20-0357D5FBD3B8}" destId="{90B84122-EC9A-4BC0-B502-22AF7A0867C6}" srcOrd="2" destOrd="0" parTransId="{1B04EB68-4341-48E6-9127-86E65E501454}" sibTransId="{8DDF017D-410A-47E0-8D47-E83295F80FA3}"/>
    <dgm:cxn modelId="{D3A0F0D3-9335-4F10-A000-4DFEFCD6B7E0}" srcId="{DB87FF95-AE72-426C-925E-B58F1E8198D3}" destId="{35993145-4752-47C2-8618-BD6153380560}" srcOrd="3" destOrd="0" parTransId="{02687A52-C65B-4D87-8B72-0F259E35063E}" sibTransId="{48C0D0B7-CAC5-4AA4-957F-36DB4D0B1A37}"/>
    <dgm:cxn modelId="{68E27915-6EF7-4D91-A12D-3AF7F241FCFD}" srcId="{1131737C-80FA-4CF1-AA8B-6A1C724BF69E}" destId="{D54E2821-54A6-4903-8A68-6091278AE9D7}" srcOrd="1" destOrd="0" parTransId="{801018A8-46CD-4887-BD5A-35AFACB28FEA}" sibTransId="{939A749F-47DF-443A-A7C0-865C06F7C3C7}"/>
    <dgm:cxn modelId="{A4444EC3-E4B5-4E33-835D-D18675D35F3C}" srcId="{42B6273D-8E60-40EC-97B9-4A300407A2FC}" destId="{35D02632-5D17-439C-B553-A3B99AB71E7E}" srcOrd="3" destOrd="0" parTransId="{A11B318C-7025-4F19-8CC2-42ADED1B83F9}" sibTransId="{D733AB11-AE7A-45B0-BBBA-67905C086F48}"/>
    <dgm:cxn modelId="{3E461EFF-A7DB-4E6C-A513-1E3123E64BB4}" type="presOf" srcId="{97D7B9B6-4F87-4F91-8576-B110C5EA65FB}" destId="{D30A6708-E747-4D6B-A834-05BEEE843CAD}" srcOrd="0" destOrd="2"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3DC33378-4A11-4C1D-B7DA-EC038A3F5706}" type="presOf" srcId="{D8F21E9C-24CD-4C7E-865E-FE55F4AC12B3}" destId="{1E7C762B-66E6-4A0F-BF0D-E6FF34D3DBA5}" srcOrd="0" destOrd="0"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92FD5B5B-1504-4450-BB73-EC9DFB65BA8C}" srcId="{BC25EFE1-2BFA-45D1-BED1-5AF39D46D79C}" destId="{374A29B1-6E20-441A-B767-1E24B64479BE}" srcOrd="3" destOrd="0" parTransId="{0C35EDB6-9BA2-4C28-A3A5-9E9D5036C0B7}" sibTransId="{E12EBFD8-2152-489A-937D-7C49B638513C}"/>
    <dgm:cxn modelId="{747D3375-2E89-49DF-97B5-102860E794AF}" srcId="{D8F21E9C-24CD-4C7E-865E-FE55F4AC12B3}" destId="{A3B89C89-4B08-4EF5-A029-FC7E4822579A}" srcOrd="2" destOrd="0" parTransId="{59D1987A-2AD0-48A4-808D-6DB3A42C75CD}" sibTransId="{DE93F483-BCF9-4EED-B492-C3A2AD1CFD0B}"/>
    <dgm:cxn modelId="{0F128A66-19C5-43A4-A640-E2F5ADBBB797}" type="presOf" srcId="{374A29B1-6E20-441A-B767-1E24B64479BE}" destId="{7B899415-82AB-4523-934F-637CC30EA05B}" srcOrd="0" destOrd="4" presId="urn:microsoft.com/office/officeart/2008/layout/PictureStrips"/>
    <dgm:cxn modelId="{5849E4A7-E192-4408-8421-9D800A8DE796}" srcId="{DB87FF95-AE72-426C-925E-B58F1E8198D3}" destId="{B533A736-F711-4644-8B46-DBB1DA87F081}" srcOrd="0" destOrd="0" parTransId="{E592FA78-5ACD-4724-AA07-81E2303F206E}" sibTransId="{36E008AB-A384-4E05-A49A-C56DB9B0429E}"/>
    <dgm:cxn modelId="{F1448BA1-EDD0-4D18-8FF3-A7CE0400B996}" srcId="{BC25EFE1-2BFA-45D1-BED1-5AF39D46D79C}" destId="{CD3EE110-E2F5-4745-AD39-09447C5F4D9B}" srcOrd="2" destOrd="0" parTransId="{A4821708-CF66-4C34-8497-1E5E7D26ADB9}" sibTransId="{45EC0A6D-D5D8-4EB2-8E36-FC194E92A983}"/>
    <dgm:cxn modelId="{EC28EBB9-B1BC-419F-BA75-AC3A29E28212}" srcId="{D8F21E9C-24CD-4C7E-865E-FE55F4AC12B3}" destId="{BC25EFE1-2BFA-45D1-BED1-5AF39D46D79C}" srcOrd="0" destOrd="0" parTransId="{03C5B51A-EE90-4DC5-A2B3-6610E3AE4081}" sibTransId="{2452F0F7-CA91-4F59-A564-1BB9BDA5CBBE}"/>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chemeClr val="accent2">
            <a:alpha val="40000"/>
          </a:schemeClr>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2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chemeClr val="accent2">
            <a:alpha val="40000"/>
          </a:schemeClr>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chemeClr val="accent2">
            <a:alpha val="40000"/>
          </a:schemeClr>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chemeClr val="accent2">
            <a:alpha val="40000"/>
          </a:schemeClr>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pt>
    <dgm:pt modelId="{1E3B89F7-B650-43FF-BAD8-272E2BC0D9C6}" type="sibTrans" cxnId="{2E3FD1B7-79A9-452E-B669-EC9E8DC138B9}">
      <dgm:prSet/>
      <dgm:spPr/>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dgm:spPr>
    </dgm:pt>
  </dgm:ptLst>
  <dgm:cxnLst>
    <dgm:cxn modelId="{7387D924-DD91-45D9-8A82-11356DB1104F}" type="presOf" srcId="{2741AFDF-7DBB-4108-8A20-0357D5FBD3B8}" destId="{4FB2F746-532C-4309-8B4E-F312973D9749}" srcOrd="0" destOrd="0" presId="urn:microsoft.com/office/officeart/2008/layout/PictureStrips"/>
    <dgm:cxn modelId="{2E3FD1B7-79A9-452E-B669-EC9E8DC138B9}" srcId="{A3B89C89-4B08-4EF5-A029-FC7E4822579A}" destId="{08D90BD8-59F3-42C0-B7ED-91D225DA59B2}" srcOrd="2" destOrd="0" parTransId="{F0607A84-9CF9-4FA8-8EAA-79D00E224A1E}" sibTransId="{1E3B89F7-B650-43FF-BAD8-272E2BC0D9C6}"/>
    <dgm:cxn modelId="{3E49A1C2-6BA0-4DD5-89F9-A53C2F1C55BB}" srcId="{A3B89C89-4B08-4EF5-A029-FC7E4822579A}" destId="{0744C19B-0B5D-4711-B257-9D97127B4F9F}" srcOrd="1" destOrd="0" parTransId="{1E931B19-3453-461C-9D0C-4281C538055D}" sibTransId="{7A82BE83-F78D-48FA-8DE4-1403C9F297B9}"/>
    <dgm:cxn modelId="{3615F57A-B450-4607-8539-68756D45AFF2}" srcId="{BC25EFE1-2BFA-45D1-BED1-5AF39D46D79C}" destId="{B7AD1FFF-B029-4A8A-823C-7AB2B1045695}" srcOrd="1" destOrd="0" parTransId="{61378FEB-CEAD-4C42-97D2-62C5535F7C38}" sibTransId="{61472A65-C028-44E8-95E0-48655DCCD8BA}"/>
    <dgm:cxn modelId="{C99E42B2-207B-4FA3-B1EC-4B56CDD73546}" srcId="{D8F21E9C-24CD-4C7E-865E-FE55F4AC12B3}" destId="{2741AFDF-7DBB-4108-8A20-0357D5FBD3B8}" srcOrd="3" destOrd="0" parTransId="{36468447-117C-4ADF-A168-060C12FE37C0}" sibTransId="{EF5125ED-C530-4CEB-9EA6-7ADF35D8B229}"/>
    <dgm:cxn modelId="{AC271854-BB09-46E0-9079-30D365C1928A}" srcId="{A3B89C89-4B08-4EF5-A029-FC7E4822579A}" destId="{B2E3D999-58E9-4B84-9641-6B6BEF7E84B8}" srcOrd="0" destOrd="0" parTransId="{782EF43C-2547-477F-8294-E8511CD17070}" sibTransId="{720F0E1B-E23D-4D3A-95FE-7B2B857289FD}"/>
    <dgm:cxn modelId="{549110F5-206D-435B-9473-16569739B334}" type="presOf" srcId="{A3B89C89-4B08-4EF5-A029-FC7E4822579A}" destId="{4C82949F-ACB9-4CB0-8B82-11470D469081}" srcOrd="0" destOrd="0"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87793F06-9BBD-4E4D-9561-58B077A0E336}" srcId="{D8F21E9C-24CD-4C7E-865E-FE55F4AC12B3}" destId="{42B6273D-8E60-40EC-97B9-4A300407A2FC}" srcOrd="5" destOrd="0" parTransId="{C0356875-84C0-489A-B63B-BFF5B04A4851}" sibTransId="{277BE20E-C465-4576-BBB8-BBC7E0598DA2}"/>
    <dgm:cxn modelId="{9ACDF564-816E-4675-A274-E95A3594B607}" type="presOf" srcId="{109D06B3-3977-4BE9-ADC9-081F8DC6D437}" destId="{27DC3CCF-CB49-4639-B22A-9537C5637A0E}"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C99AA9FD-66BB-4C3A-B1FE-27809D718D18}" srcId="{1131737C-80FA-4CF1-AA8B-6A1C724BF69E}" destId="{875CCB48-619D-4867-B3B0-735934FFAED0}" srcOrd="3" destOrd="0" parTransId="{9F320CF8-8049-4A82-9464-5D499DA75396}" sibTransId="{146867E1-1533-437F-AC05-4495E4860F54}"/>
    <dgm:cxn modelId="{C2DBF334-B678-4954-A7D3-344DDE3C71C2}" type="presOf" srcId="{B533A736-F711-4644-8B46-DBB1DA87F081}" destId="{D30A6708-E747-4D6B-A834-05BEEE843CAD}" srcOrd="0" destOrd="1" presId="urn:microsoft.com/office/officeart/2008/layout/PictureStrips"/>
    <dgm:cxn modelId="{CC4CE637-04BD-46CA-B311-7E3B31FF8B50}" type="presOf" srcId="{08D90BD8-59F3-42C0-B7ED-91D225DA59B2}" destId="{4C82949F-ACB9-4CB0-8B82-11470D469081}" srcOrd="0" destOrd="3" presId="urn:microsoft.com/office/officeart/2008/layout/PictureStrips"/>
    <dgm:cxn modelId="{8D973C2A-0C5B-4D18-BA5A-1B40B2A8488A}" srcId="{42B6273D-8E60-40EC-97B9-4A300407A2FC}" destId="{57FA2017-16E7-4371-B6F3-063921792455}" srcOrd="2" destOrd="0" parTransId="{13D9A99F-A338-43C4-A762-34FF1D579BB6}" sibTransId="{B73F0BC8-D99D-4231-990A-B33043C7F39A}"/>
    <dgm:cxn modelId="{3D6D5FB9-FB28-4282-AC9F-5F33599BBC21}" type="presOf" srcId="{35993145-4752-47C2-8618-BD6153380560}" destId="{D30A6708-E747-4D6B-A834-05BEEE843CAD}" srcOrd="0" destOrd="4"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BCE46B0-DCD5-479D-83DE-51267D88B15B}" type="presOf" srcId="{8DF3DC07-F847-4865-B160-F3E66800BBBA}" destId="{7B899415-82AB-4523-934F-637CC30EA05B}" srcOrd="0" destOrd="1" presId="urn:microsoft.com/office/officeart/2008/layout/PictureStrips"/>
    <dgm:cxn modelId="{8611047D-5AC1-43A9-B2FA-CD9F21B835E7}" srcId="{2741AFDF-7DBB-4108-8A20-0357D5FBD3B8}" destId="{4225B320-F39C-4207-95C8-B65C38B1814F}" srcOrd="1" destOrd="0" parTransId="{85530262-753E-4FE4-94CF-73F58733DDDC}" sibTransId="{1DCAE974-C1C9-49E9-B172-41DF763E67C7}"/>
    <dgm:cxn modelId="{F5848163-99CF-486A-936B-EC492319CCB4}" srcId="{1131737C-80FA-4CF1-AA8B-6A1C724BF69E}" destId="{109D06B3-3977-4BE9-ADC9-081F8DC6D437}" srcOrd="0" destOrd="0" parTransId="{72C82EE9-39F0-43F3-A28B-2B26B0B2B3A5}" sibTransId="{59ED329F-B71E-4E20-9F80-8587F2DA075C}"/>
    <dgm:cxn modelId="{2750B932-4ABF-4D9B-85D6-2C7A74FEE48B}" type="presOf" srcId="{7C078AF5-D8F0-402F-9DA9-2A971D66855B}" destId="{46FDCE37-C8F8-444B-B0ED-0077A8879C03}" srcOrd="0" destOrd="2" presId="urn:microsoft.com/office/officeart/2008/layout/PictureStrips"/>
    <dgm:cxn modelId="{EDA3BAA3-78E7-4AC3-B4CC-2B7AE0E192DD}" srcId="{DB87FF95-AE72-426C-925E-B58F1E8198D3}" destId="{97D7B9B6-4F87-4F91-8576-B110C5EA65FB}" srcOrd="1" destOrd="0" parTransId="{CBC0217B-83F4-48AA-A3BE-4214B3D08EFB}" sibTransId="{71B2362F-2354-43F9-A730-341394E8FBD8}"/>
    <dgm:cxn modelId="{3B1C1A7F-1EDD-4E71-8699-9CB97501D176}" srcId="{DB87FF95-AE72-426C-925E-B58F1E8198D3}" destId="{3B9431ED-CB65-41D4-83A6-222D9BF57D98}" srcOrd="2" destOrd="0" parTransId="{FF78BD42-0557-4DDB-94B2-1771AC47334D}" sibTransId="{E73258BE-5846-4C39-B60D-ED584B483587}"/>
    <dgm:cxn modelId="{45176469-7A23-4DEE-B982-61522B0D8229}" type="presOf" srcId="{DB87FF95-AE72-426C-925E-B58F1E8198D3}" destId="{D30A6708-E747-4D6B-A834-05BEEE843CAD}" srcOrd="0" destOrd="0" presId="urn:microsoft.com/office/officeart/2008/layout/PictureStrips"/>
    <dgm:cxn modelId="{F9D97685-6A48-4479-ABE9-76055FF6F19E}" srcId="{BC25EFE1-2BFA-45D1-BED1-5AF39D46D79C}" destId="{8DF3DC07-F847-4865-B160-F3E66800BBBA}" srcOrd="0" destOrd="0" parTransId="{ACB8FC04-CA90-4402-95E7-810E7065D027}" sibTransId="{7416F495-C426-4358-866D-E60E07C557E6}"/>
    <dgm:cxn modelId="{A9BC6DB4-B69A-437E-A6AF-F5984B35FFB0}" type="presOf" srcId="{69F3BD5C-16E4-46C4-B15D-498063728332}" destId="{46FDCE37-C8F8-444B-B0ED-0077A8879C03}" srcOrd="0" destOrd="1"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44B3AECC-7DFE-48B2-AAB5-0D6B6607AC92}" type="presOf" srcId="{B2E3D999-58E9-4B84-9641-6B6BEF7E84B8}" destId="{4C82949F-ACB9-4CB0-8B82-11470D469081}" srcOrd="0" destOrd="1"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CA79B195-F39D-4D4D-95F4-7C922D34FE04}" type="presOf" srcId="{EA92E14B-2C43-4CA7-A5C3-09FCD15B3108}" destId="{4FB2F746-532C-4309-8B4E-F312973D9749}" srcOrd="0" destOrd="1"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84EBFF29-FAD6-400F-8598-D44739A98705}" srcId="{1131737C-80FA-4CF1-AA8B-6A1C724BF69E}" destId="{D81D5189-D361-4899-9CC5-98F26FBE19E2}" srcOrd="2" destOrd="0" parTransId="{5B512509-2AD2-4AAB-8203-59F6C19AA5C0}" sibTransId="{E91AAED1-56F2-4761-8BE9-B46AE5B2B8E3}"/>
    <dgm:cxn modelId="{8B44A243-AA30-4F8B-90AF-EB34D7C1B593}" type="presOf" srcId="{875CCB48-619D-4867-B3B0-735934FFAED0}" destId="{27DC3CCF-CB49-4639-B22A-9537C5637A0E}" srcOrd="0" destOrd="4" presId="urn:microsoft.com/office/officeart/2008/layout/PictureStrips"/>
    <dgm:cxn modelId="{B4E58144-AE1B-4619-AB56-650268641424}" srcId="{42B6273D-8E60-40EC-97B9-4A300407A2FC}" destId="{69F3BD5C-16E4-46C4-B15D-498063728332}" srcOrd="0" destOrd="0" parTransId="{40184917-81E4-4774-BD11-3D457781CDBC}" sibTransId="{94867AE4-D7DC-410D-85AC-6DE9FFF606DC}"/>
    <dgm:cxn modelId="{3A974CA0-0BB2-453B-A372-F7F63EE74FB5}" srcId="{D8F21E9C-24CD-4C7E-865E-FE55F4AC12B3}" destId="{DB87FF95-AE72-426C-925E-B58F1E8198D3}" srcOrd="1" destOrd="0" parTransId="{CE004886-1AB0-4519-A7DE-585B0C283BA0}" sibTransId="{17734E8F-C091-40EB-8542-65713367BC76}"/>
    <dgm:cxn modelId="{E3660CF3-02DC-4011-A690-0C939B9AEEE7}" type="presOf" srcId="{CD3EE110-E2F5-4745-AD39-09447C5F4D9B}" destId="{7B899415-82AB-4523-934F-637CC30EA05B}" srcOrd="0" destOrd="3" presId="urn:microsoft.com/office/officeart/2008/layout/PictureStrips"/>
    <dgm:cxn modelId="{4BEE30E3-7D6C-4E7D-B0A6-202653ADAE0E}" type="presOf" srcId="{90B84122-EC9A-4BC0-B502-22AF7A0867C6}" destId="{4FB2F746-532C-4309-8B4E-F312973D9749}" srcOrd="0" destOrd="3"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F6C4E585-C8D8-4F00-82B4-A5E60D3BC8CE}" type="presOf" srcId="{57FA2017-16E7-4371-B6F3-063921792455}" destId="{46FDCE37-C8F8-444B-B0ED-0077A8879C03}" srcOrd="0" destOrd="3"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D673CCE2-939A-441C-8634-D27BBD031C5A}" srcId="{2741AFDF-7DBB-4108-8A20-0357D5FBD3B8}" destId="{90B84122-EC9A-4BC0-B502-22AF7A0867C6}" srcOrd="2" destOrd="0" parTransId="{1B04EB68-4341-48E6-9127-86E65E501454}" sibTransId="{8DDF017D-410A-47E0-8D47-E83295F80FA3}"/>
    <dgm:cxn modelId="{D3A0F0D3-9335-4F10-A000-4DFEFCD6B7E0}" srcId="{DB87FF95-AE72-426C-925E-B58F1E8198D3}" destId="{35993145-4752-47C2-8618-BD6153380560}" srcOrd="3" destOrd="0" parTransId="{02687A52-C65B-4D87-8B72-0F259E35063E}" sibTransId="{48C0D0B7-CAC5-4AA4-957F-36DB4D0B1A37}"/>
    <dgm:cxn modelId="{68E27915-6EF7-4D91-A12D-3AF7F241FCFD}" srcId="{1131737C-80FA-4CF1-AA8B-6A1C724BF69E}" destId="{D54E2821-54A6-4903-8A68-6091278AE9D7}" srcOrd="1" destOrd="0" parTransId="{801018A8-46CD-4887-BD5A-35AFACB28FEA}" sibTransId="{939A749F-47DF-443A-A7C0-865C06F7C3C7}"/>
    <dgm:cxn modelId="{A4444EC3-E4B5-4E33-835D-D18675D35F3C}" srcId="{42B6273D-8E60-40EC-97B9-4A300407A2FC}" destId="{35D02632-5D17-439C-B553-A3B99AB71E7E}" srcOrd="3" destOrd="0" parTransId="{A11B318C-7025-4F19-8CC2-42ADED1B83F9}" sibTransId="{D733AB11-AE7A-45B0-BBBA-67905C086F48}"/>
    <dgm:cxn modelId="{3E461EFF-A7DB-4E6C-A513-1E3123E64BB4}" type="presOf" srcId="{97D7B9B6-4F87-4F91-8576-B110C5EA65FB}" destId="{D30A6708-E747-4D6B-A834-05BEEE843CAD}" srcOrd="0" destOrd="2"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3DC33378-4A11-4C1D-B7DA-EC038A3F5706}" type="presOf" srcId="{D8F21E9C-24CD-4C7E-865E-FE55F4AC12B3}" destId="{1E7C762B-66E6-4A0F-BF0D-E6FF34D3DBA5}" srcOrd="0" destOrd="0"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92FD5B5B-1504-4450-BB73-EC9DFB65BA8C}" srcId="{BC25EFE1-2BFA-45D1-BED1-5AF39D46D79C}" destId="{374A29B1-6E20-441A-B767-1E24B64479BE}" srcOrd="3" destOrd="0" parTransId="{0C35EDB6-9BA2-4C28-A3A5-9E9D5036C0B7}" sibTransId="{E12EBFD8-2152-489A-937D-7C49B638513C}"/>
    <dgm:cxn modelId="{747D3375-2E89-49DF-97B5-102860E794AF}" srcId="{D8F21E9C-24CD-4C7E-865E-FE55F4AC12B3}" destId="{A3B89C89-4B08-4EF5-A029-FC7E4822579A}" srcOrd="2" destOrd="0" parTransId="{59D1987A-2AD0-48A4-808D-6DB3A42C75CD}" sibTransId="{DE93F483-BCF9-4EED-B492-C3A2AD1CFD0B}"/>
    <dgm:cxn modelId="{0F128A66-19C5-43A4-A640-E2F5ADBBB797}" type="presOf" srcId="{374A29B1-6E20-441A-B767-1E24B64479BE}" destId="{7B899415-82AB-4523-934F-637CC30EA05B}" srcOrd="0" destOrd="4" presId="urn:microsoft.com/office/officeart/2008/layout/PictureStrips"/>
    <dgm:cxn modelId="{5849E4A7-E192-4408-8421-9D800A8DE796}" srcId="{DB87FF95-AE72-426C-925E-B58F1E8198D3}" destId="{B533A736-F711-4644-8B46-DBB1DA87F081}" srcOrd="0" destOrd="0" parTransId="{E592FA78-5ACD-4724-AA07-81E2303F206E}" sibTransId="{36E008AB-A384-4E05-A49A-C56DB9B0429E}"/>
    <dgm:cxn modelId="{F1448BA1-EDD0-4D18-8FF3-A7CE0400B996}" srcId="{BC25EFE1-2BFA-45D1-BED1-5AF39D46D79C}" destId="{CD3EE110-E2F5-4745-AD39-09447C5F4D9B}" srcOrd="2" destOrd="0" parTransId="{A4821708-CF66-4C34-8497-1E5E7D26ADB9}" sibTransId="{45EC0A6D-D5D8-4EB2-8E36-FC194E92A983}"/>
    <dgm:cxn modelId="{EC28EBB9-B1BC-419F-BA75-AC3A29E28212}" srcId="{D8F21E9C-24CD-4C7E-865E-FE55F4AC12B3}" destId="{BC25EFE1-2BFA-45D1-BED1-5AF39D46D79C}" srcOrd="0" destOrd="0" parTransId="{03C5B51A-EE90-4DC5-A2B3-6610E3AE4081}" sibTransId="{2452F0F7-CA91-4F59-A564-1BB9BDA5CBBE}"/>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0764C2-DE9D-4350-926D-4769DB2CBC9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26E1492-9713-45BC-ABA0-40F4741BEAF9}">
      <dgm:prSet phldrT="[Text]"/>
      <dgm:spPr/>
      <dgm:t>
        <a:bodyPr/>
        <a:lstStyle/>
        <a:p>
          <a:r>
            <a:rPr lang="en-US" dirty="0"/>
            <a:t>BASKET</a:t>
          </a:r>
        </a:p>
      </dgm:t>
    </dgm:pt>
    <dgm:pt modelId="{E01DD878-7EA5-4C5A-AA33-16F2D2649F6B}" type="parTrans" cxnId="{8DFBCA07-CC12-4E1D-A731-8C7342827DF1}">
      <dgm:prSet/>
      <dgm:spPr/>
      <dgm:t>
        <a:bodyPr/>
        <a:lstStyle/>
        <a:p>
          <a:endParaRPr lang="en-US"/>
        </a:p>
      </dgm:t>
    </dgm:pt>
    <dgm:pt modelId="{6D1BAE09-6AD3-4AA5-B31F-D1736A5B96C9}" type="sibTrans" cxnId="{8DFBCA07-CC12-4E1D-A731-8C7342827DF1}">
      <dgm:prSet/>
      <dgm:spPr/>
      <dgm:t>
        <a:bodyPr/>
        <a:lstStyle/>
        <a:p>
          <a:endParaRPr lang="en-US"/>
        </a:p>
      </dgm:t>
    </dgm:pt>
    <dgm:pt modelId="{19B22906-96CC-4F24-A91A-1DCAEBDEAB89}">
      <dgm:prSet phldrT="[Text]"/>
      <dgm:spPr/>
      <dgm:t>
        <a:bodyPr/>
        <a:lstStyle/>
        <a:p>
          <a:r>
            <a:rPr lang="en-US" dirty="0"/>
            <a:t>1. Yen </a:t>
          </a:r>
        </a:p>
      </dgm:t>
    </dgm:pt>
    <dgm:pt modelId="{60DB9414-F08D-4D8B-82B9-E26BB5299BF2}" type="parTrans" cxnId="{36265217-5164-4150-85FD-97F2F5677841}">
      <dgm:prSet/>
      <dgm:spPr/>
      <dgm:t>
        <a:bodyPr/>
        <a:lstStyle/>
        <a:p>
          <a:endParaRPr lang="en-US"/>
        </a:p>
      </dgm:t>
    </dgm:pt>
    <dgm:pt modelId="{E7578E40-61F0-48F9-B9B5-6326DD39D871}" type="sibTrans" cxnId="{36265217-5164-4150-85FD-97F2F5677841}">
      <dgm:prSet/>
      <dgm:spPr/>
      <dgm:t>
        <a:bodyPr/>
        <a:lstStyle/>
        <a:p>
          <a:endParaRPr lang="en-US"/>
        </a:p>
      </dgm:t>
    </dgm:pt>
    <dgm:pt modelId="{4DCCB235-CC05-48DA-8FE3-D46CA39027E5}">
      <dgm:prSet phldrT="[Text]"/>
      <dgm:spPr/>
      <dgm:t>
        <a:bodyPr/>
        <a:lstStyle/>
        <a:p>
          <a:r>
            <a:rPr lang="en-US" dirty="0"/>
            <a:t>Wt. (size of economy)</a:t>
          </a:r>
        </a:p>
      </dgm:t>
    </dgm:pt>
    <dgm:pt modelId="{2535CA04-C2E6-41CF-8286-537DBB813003}" type="parTrans" cxnId="{753FFD69-B8D3-4961-AE1F-5092438F1526}">
      <dgm:prSet/>
      <dgm:spPr/>
      <dgm:t>
        <a:bodyPr/>
        <a:lstStyle/>
        <a:p>
          <a:endParaRPr lang="en-US"/>
        </a:p>
      </dgm:t>
    </dgm:pt>
    <dgm:pt modelId="{82B5B4F7-E873-4E4C-A2D4-68A745E196B1}" type="sibTrans" cxnId="{753FFD69-B8D3-4961-AE1F-5092438F1526}">
      <dgm:prSet/>
      <dgm:spPr/>
      <dgm:t>
        <a:bodyPr/>
        <a:lstStyle/>
        <a:p>
          <a:endParaRPr lang="en-US"/>
        </a:p>
      </dgm:t>
    </dgm:pt>
    <dgm:pt modelId="{A6562236-8717-404C-8F2A-25EF86BE3A2A}">
      <dgm:prSet phldrT="[Text]"/>
      <dgm:spPr/>
      <dgm:t>
        <a:bodyPr/>
        <a:lstStyle/>
        <a:p>
          <a:r>
            <a:rPr lang="en-US" dirty="0"/>
            <a:t>9.4</a:t>
          </a:r>
        </a:p>
      </dgm:t>
    </dgm:pt>
    <dgm:pt modelId="{9DCFD83F-EB13-4523-B5D6-E7E1827FD05E}" type="parTrans" cxnId="{7C015944-957A-41D4-A0AE-CC27030F8ADF}">
      <dgm:prSet/>
      <dgm:spPr/>
      <dgm:t>
        <a:bodyPr/>
        <a:lstStyle/>
        <a:p>
          <a:endParaRPr lang="en-US"/>
        </a:p>
      </dgm:t>
    </dgm:pt>
    <dgm:pt modelId="{F57F1A8E-46DC-487B-9623-0E443012A5D4}" type="sibTrans" cxnId="{7C015944-957A-41D4-A0AE-CC27030F8ADF}">
      <dgm:prSet/>
      <dgm:spPr/>
      <dgm:t>
        <a:bodyPr/>
        <a:lstStyle/>
        <a:p>
          <a:endParaRPr lang="en-US"/>
        </a:p>
      </dgm:t>
    </dgm:pt>
    <dgm:pt modelId="{4BEEB895-50BF-4504-816F-60E9045ABF8C}">
      <dgm:prSet phldrT="[Text]"/>
      <dgm:spPr/>
      <dgm:t>
        <a:bodyPr/>
        <a:lstStyle/>
        <a:p>
          <a:r>
            <a:rPr lang="en-US" dirty="0"/>
            <a:t>11.3</a:t>
          </a:r>
        </a:p>
      </dgm:t>
    </dgm:pt>
    <dgm:pt modelId="{59DBB8D3-F2FA-4F88-BFE3-765EE4D95CEA}" type="parTrans" cxnId="{A1FFC6C4-A26D-43B8-9905-0F9F35E5A0D4}">
      <dgm:prSet/>
      <dgm:spPr/>
      <dgm:t>
        <a:bodyPr/>
        <a:lstStyle/>
        <a:p>
          <a:endParaRPr lang="en-US"/>
        </a:p>
      </dgm:t>
    </dgm:pt>
    <dgm:pt modelId="{BE895E3E-C8CF-499A-8725-48EF81A7F105}" type="sibTrans" cxnId="{A1FFC6C4-A26D-43B8-9905-0F9F35E5A0D4}">
      <dgm:prSet/>
      <dgm:spPr/>
      <dgm:t>
        <a:bodyPr/>
        <a:lstStyle/>
        <a:p>
          <a:endParaRPr lang="en-US"/>
        </a:p>
      </dgm:t>
    </dgm:pt>
    <dgm:pt modelId="{82B4907E-1A4A-45FA-A8BC-BE1234DA46FC}">
      <dgm:prSet phldrT="[Text]"/>
      <dgm:spPr/>
      <dgm:t>
        <a:bodyPr/>
        <a:lstStyle/>
        <a:p>
          <a:r>
            <a:rPr lang="en-US" dirty="0"/>
            <a:t>Exchange rate</a:t>
          </a:r>
        </a:p>
      </dgm:t>
    </dgm:pt>
    <dgm:pt modelId="{E9D52929-CFF7-4C82-9FAE-8F8312FBAE37}" type="parTrans" cxnId="{05153B36-4BFD-4F24-8949-9F48FD15CC7E}">
      <dgm:prSet/>
      <dgm:spPr/>
      <dgm:t>
        <a:bodyPr/>
        <a:lstStyle/>
        <a:p>
          <a:endParaRPr lang="en-US"/>
        </a:p>
      </dgm:t>
    </dgm:pt>
    <dgm:pt modelId="{37ED3C2B-2771-4A3D-A889-0896D0C0BC53}" type="sibTrans" cxnId="{05153B36-4BFD-4F24-8949-9F48FD15CC7E}">
      <dgm:prSet/>
      <dgm:spPr/>
      <dgm:t>
        <a:bodyPr/>
        <a:lstStyle/>
        <a:p>
          <a:endParaRPr lang="en-US"/>
        </a:p>
      </dgm:t>
    </dgm:pt>
    <dgm:pt modelId="{D1EDF440-E018-44F7-A40C-21DCC51133BB}">
      <dgm:prSet phldrT="[Text]" phldr="1"/>
      <dgm:spPr/>
      <dgm:t>
        <a:bodyPr/>
        <a:lstStyle/>
        <a:p>
          <a:endParaRPr lang="en-US" dirty="0"/>
        </a:p>
      </dgm:t>
    </dgm:pt>
    <dgm:pt modelId="{3D176342-2F36-4928-A327-AC6692BBBC15}" type="parTrans" cxnId="{F08868FF-B9A4-4A85-B49F-519CE821D4A1}">
      <dgm:prSet/>
      <dgm:spPr/>
      <dgm:t>
        <a:bodyPr/>
        <a:lstStyle/>
        <a:p>
          <a:endParaRPr lang="en-US"/>
        </a:p>
      </dgm:t>
    </dgm:pt>
    <dgm:pt modelId="{27CF87EF-1351-402F-A7D0-977BBEE26360}" type="sibTrans" cxnId="{F08868FF-B9A4-4A85-B49F-519CE821D4A1}">
      <dgm:prSet/>
      <dgm:spPr/>
      <dgm:t>
        <a:bodyPr/>
        <a:lstStyle/>
        <a:p>
          <a:endParaRPr lang="en-US"/>
        </a:p>
      </dgm:t>
    </dgm:pt>
    <dgm:pt modelId="{690B2DE3-B056-4A57-B978-2C01AC5CAEDF}">
      <dgm:prSet phldrT="[Text]"/>
      <dgm:spPr/>
      <dgm:t>
        <a:bodyPr/>
        <a:lstStyle/>
        <a:p>
          <a:r>
            <a:rPr lang="en-US" dirty="0"/>
            <a:t>$1=$1</a:t>
          </a:r>
        </a:p>
      </dgm:t>
    </dgm:pt>
    <dgm:pt modelId="{49E022AA-FD20-47FB-B3AF-78495A257C65}" type="parTrans" cxnId="{A50DDB38-6523-4E7F-A63C-9EDFB0AE5D07}">
      <dgm:prSet/>
      <dgm:spPr/>
      <dgm:t>
        <a:bodyPr/>
        <a:lstStyle/>
        <a:p>
          <a:endParaRPr lang="en-US"/>
        </a:p>
      </dgm:t>
    </dgm:pt>
    <dgm:pt modelId="{BEDFCE43-035C-478E-A0D8-1D4DDEF51B15}" type="sibTrans" cxnId="{A50DDB38-6523-4E7F-A63C-9EDFB0AE5D07}">
      <dgm:prSet/>
      <dgm:spPr/>
      <dgm:t>
        <a:bodyPr/>
        <a:lstStyle/>
        <a:p>
          <a:endParaRPr lang="en-US"/>
        </a:p>
      </dgm:t>
    </dgm:pt>
    <dgm:pt modelId="{ADFA38C8-1495-41C8-871D-E58AA6D71775}">
      <dgm:prSet phldrT="[Text]"/>
      <dgm:spPr/>
      <dgm:t>
        <a:bodyPr/>
        <a:lstStyle/>
        <a:p>
          <a:r>
            <a:rPr lang="en-US" dirty="0"/>
            <a:t>2. Pound</a:t>
          </a:r>
        </a:p>
      </dgm:t>
    </dgm:pt>
    <dgm:pt modelId="{D86C132C-E13C-48C4-A6CA-6C198986C714}" type="parTrans" cxnId="{EAC44BC8-1F00-47DB-B649-C798B5B281B7}">
      <dgm:prSet/>
      <dgm:spPr/>
      <dgm:t>
        <a:bodyPr/>
        <a:lstStyle/>
        <a:p>
          <a:endParaRPr lang="en-US"/>
        </a:p>
      </dgm:t>
    </dgm:pt>
    <dgm:pt modelId="{5531724D-903E-4F51-9EA1-1FC1BF32E5B9}" type="sibTrans" cxnId="{EAC44BC8-1F00-47DB-B649-C798B5B281B7}">
      <dgm:prSet/>
      <dgm:spPr/>
      <dgm:t>
        <a:bodyPr/>
        <a:lstStyle/>
        <a:p>
          <a:endParaRPr lang="en-US"/>
        </a:p>
      </dgm:t>
    </dgm:pt>
    <dgm:pt modelId="{F21A9C4F-8EF6-4CF2-9F29-7CE564F79A0B}">
      <dgm:prSet phldrT="[Text]"/>
      <dgm:spPr/>
      <dgm:t>
        <a:bodyPr/>
        <a:lstStyle/>
        <a:p>
          <a:r>
            <a:rPr lang="en-US" dirty="0"/>
            <a:t>3. Euro</a:t>
          </a:r>
        </a:p>
      </dgm:t>
    </dgm:pt>
    <dgm:pt modelId="{711B1A09-6432-4AEA-83BD-22412B094AD6}" type="parTrans" cxnId="{5C7AD850-8482-410F-ADE5-8C075F9F11D5}">
      <dgm:prSet/>
      <dgm:spPr/>
      <dgm:t>
        <a:bodyPr/>
        <a:lstStyle/>
        <a:p>
          <a:endParaRPr lang="en-US"/>
        </a:p>
      </dgm:t>
    </dgm:pt>
    <dgm:pt modelId="{06626EF7-1366-40DE-8CF9-C2AD83F0BFAB}" type="sibTrans" cxnId="{5C7AD850-8482-410F-ADE5-8C075F9F11D5}">
      <dgm:prSet/>
      <dgm:spPr/>
      <dgm:t>
        <a:bodyPr/>
        <a:lstStyle/>
        <a:p>
          <a:endParaRPr lang="en-US"/>
        </a:p>
      </dgm:t>
    </dgm:pt>
    <dgm:pt modelId="{45C83FEC-B3C8-4787-97A0-CF019F872A65}">
      <dgm:prSet phldrT="[Text]"/>
      <dgm:spPr/>
      <dgm:t>
        <a:bodyPr/>
        <a:lstStyle/>
        <a:p>
          <a:r>
            <a:rPr lang="en-US" dirty="0"/>
            <a:t>4. Dollar</a:t>
          </a:r>
        </a:p>
      </dgm:t>
    </dgm:pt>
    <dgm:pt modelId="{86108F9D-17DE-4B71-97D6-0B7EE0169B89}" type="parTrans" cxnId="{628862CD-E7AD-461E-BF23-19CDC8FBD68B}">
      <dgm:prSet/>
      <dgm:spPr/>
      <dgm:t>
        <a:bodyPr/>
        <a:lstStyle/>
        <a:p>
          <a:endParaRPr lang="en-US"/>
        </a:p>
      </dgm:t>
    </dgm:pt>
    <dgm:pt modelId="{0B58F8C8-BC9F-43D2-AB2B-A0BA5F0603D3}" type="sibTrans" cxnId="{628862CD-E7AD-461E-BF23-19CDC8FBD68B}">
      <dgm:prSet/>
      <dgm:spPr/>
      <dgm:t>
        <a:bodyPr/>
        <a:lstStyle/>
        <a:p>
          <a:endParaRPr lang="en-US"/>
        </a:p>
      </dgm:t>
    </dgm:pt>
    <dgm:pt modelId="{6B86ECA4-F82B-41CA-B07D-8C0EB0743F2E}">
      <dgm:prSet phldrT="[Text]"/>
      <dgm:spPr/>
      <dgm:t>
        <a:bodyPr/>
        <a:lstStyle/>
        <a:p>
          <a:r>
            <a:rPr lang="en-US" dirty="0"/>
            <a:t>37.4</a:t>
          </a:r>
        </a:p>
      </dgm:t>
    </dgm:pt>
    <dgm:pt modelId="{C4B72A22-BB6D-41A6-BE96-81AA827BC15E}" type="parTrans" cxnId="{BC316A38-1CA5-4BA9-B5C3-332585AB010D}">
      <dgm:prSet/>
      <dgm:spPr/>
      <dgm:t>
        <a:bodyPr/>
        <a:lstStyle/>
        <a:p>
          <a:endParaRPr lang="en-US"/>
        </a:p>
      </dgm:t>
    </dgm:pt>
    <dgm:pt modelId="{8ECAC098-C132-4EFF-9E3B-926FEFA758CD}" type="sibTrans" cxnId="{BC316A38-1CA5-4BA9-B5C3-332585AB010D}">
      <dgm:prSet/>
      <dgm:spPr/>
      <dgm:t>
        <a:bodyPr/>
        <a:lstStyle/>
        <a:p>
          <a:endParaRPr lang="en-US"/>
        </a:p>
      </dgm:t>
    </dgm:pt>
    <dgm:pt modelId="{41E20231-6A58-48D4-A6D3-6A2E96922735}">
      <dgm:prSet phldrT="[Text]"/>
      <dgm:spPr/>
      <dgm:t>
        <a:bodyPr/>
        <a:lstStyle/>
        <a:p>
          <a:r>
            <a:rPr lang="en-US" dirty="0"/>
            <a:t>41.9</a:t>
          </a:r>
        </a:p>
      </dgm:t>
    </dgm:pt>
    <dgm:pt modelId="{D96C42C4-A219-405A-8719-B927CB14F4E5}" type="parTrans" cxnId="{60BF0584-3C8B-4BBF-816E-845914D7D80B}">
      <dgm:prSet/>
      <dgm:spPr/>
      <dgm:t>
        <a:bodyPr/>
        <a:lstStyle/>
        <a:p>
          <a:endParaRPr lang="en-US"/>
        </a:p>
      </dgm:t>
    </dgm:pt>
    <dgm:pt modelId="{689E5AAB-D75A-42B8-8707-73F5F59B80D9}" type="sibTrans" cxnId="{60BF0584-3C8B-4BBF-816E-845914D7D80B}">
      <dgm:prSet/>
      <dgm:spPr/>
      <dgm:t>
        <a:bodyPr/>
        <a:lstStyle/>
        <a:p>
          <a:endParaRPr lang="en-US"/>
        </a:p>
      </dgm:t>
    </dgm:pt>
    <dgm:pt modelId="{A9195F54-EEAA-4206-9275-DAC345B72869}">
      <dgm:prSet phldrT="[Text]"/>
      <dgm:spPr/>
      <dgm:t>
        <a:bodyPr/>
        <a:lstStyle/>
        <a:p>
          <a:endParaRPr lang="en-US" dirty="0"/>
        </a:p>
      </dgm:t>
    </dgm:pt>
    <dgm:pt modelId="{9C8F7695-0C2C-4767-B750-AF817CDA7D6B}" type="parTrans" cxnId="{D3E6CB53-B409-4FE0-809C-C4EFC9E0CAD7}">
      <dgm:prSet/>
      <dgm:spPr/>
      <dgm:t>
        <a:bodyPr/>
        <a:lstStyle/>
        <a:p>
          <a:endParaRPr lang="en-US"/>
        </a:p>
      </dgm:t>
    </dgm:pt>
    <dgm:pt modelId="{B9578EA2-1E33-44CF-BD34-A96022D1CBE3}" type="sibTrans" cxnId="{D3E6CB53-B409-4FE0-809C-C4EFC9E0CAD7}">
      <dgm:prSet/>
      <dgm:spPr/>
      <dgm:t>
        <a:bodyPr/>
        <a:lstStyle/>
        <a:p>
          <a:endParaRPr lang="en-US"/>
        </a:p>
      </dgm:t>
    </dgm:pt>
    <dgm:pt modelId="{9553A0C8-1203-4E27-9416-43BD68B01CC9}">
      <dgm:prSet phldrT="[Text]"/>
      <dgm:spPr/>
      <dgm:t>
        <a:bodyPr/>
        <a:lstStyle/>
        <a:p>
          <a:endParaRPr lang="en-US" dirty="0"/>
        </a:p>
      </dgm:t>
    </dgm:pt>
    <dgm:pt modelId="{1B52806B-59BC-4279-9430-B4C1461E2426}" type="parTrans" cxnId="{D590B696-24FF-428C-94EC-8891250EBE6E}">
      <dgm:prSet/>
      <dgm:spPr/>
      <dgm:t>
        <a:bodyPr/>
        <a:lstStyle/>
        <a:p>
          <a:endParaRPr lang="en-US"/>
        </a:p>
      </dgm:t>
    </dgm:pt>
    <dgm:pt modelId="{49997C30-15C3-4F65-A394-1DCA3CBD726D}" type="sibTrans" cxnId="{D590B696-24FF-428C-94EC-8891250EBE6E}">
      <dgm:prSet/>
      <dgm:spPr/>
      <dgm:t>
        <a:bodyPr/>
        <a:lstStyle/>
        <a:p>
          <a:endParaRPr lang="en-US"/>
        </a:p>
      </dgm:t>
    </dgm:pt>
    <dgm:pt modelId="{BA4378DF-80E8-423A-AB86-0B159EA009A3}">
      <dgm:prSet phldrT="[Text]"/>
      <dgm:spPr/>
      <dgm:t>
        <a:bodyPr/>
        <a:lstStyle/>
        <a:p>
          <a:r>
            <a:rPr lang="en-US" dirty="0" err="1"/>
            <a:t>Wt</a:t>
          </a:r>
          <a:r>
            <a:rPr lang="en-US" dirty="0"/>
            <a:t> x Rate</a:t>
          </a:r>
        </a:p>
      </dgm:t>
    </dgm:pt>
    <dgm:pt modelId="{BF03D387-7274-4E69-B855-1D11172552C0}" type="parTrans" cxnId="{0CAA3886-31B3-4182-B779-33A7A13070DA}">
      <dgm:prSet/>
      <dgm:spPr/>
      <dgm:t>
        <a:bodyPr/>
        <a:lstStyle/>
        <a:p>
          <a:endParaRPr lang="en-US"/>
        </a:p>
      </dgm:t>
    </dgm:pt>
    <dgm:pt modelId="{C8E44F2A-A868-497C-92AA-42D0562408B9}" type="sibTrans" cxnId="{0CAA3886-31B3-4182-B779-33A7A13070DA}">
      <dgm:prSet/>
      <dgm:spPr/>
      <dgm:t>
        <a:bodyPr/>
        <a:lstStyle/>
        <a:p>
          <a:endParaRPr lang="en-US"/>
        </a:p>
      </dgm:t>
    </dgm:pt>
    <dgm:pt modelId="{BE467A12-68AE-4EE7-AD46-094A4451EB76}">
      <dgm:prSet phldrT="[Text]"/>
      <dgm:spPr/>
      <dgm:t>
        <a:bodyPr/>
        <a:lstStyle/>
        <a:p>
          <a:r>
            <a:rPr lang="en-US" dirty="0"/>
            <a:t>1SDR=$1.4</a:t>
          </a:r>
          <a:br>
            <a:rPr lang="en-US" dirty="0"/>
          </a:br>
          <a:r>
            <a:rPr lang="en-US" dirty="0"/>
            <a:t>May 2016</a:t>
          </a:r>
        </a:p>
      </dgm:t>
    </dgm:pt>
    <dgm:pt modelId="{B65A04E8-C7FE-4DD1-8B44-B77C85574172}" type="parTrans" cxnId="{43E6554A-2D1C-4BA6-A1FA-F422924C32A4}">
      <dgm:prSet/>
      <dgm:spPr/>
      <dgm:t>
        <a:bodyPr/>
        <a:lstStyle/>
        <a:p>
          <a:endParaRPr lang="en-US"/>
        </a:p>
      </dgm:t>
    </dgm:pt>
    <dgm:pt modelId="{992E4BC7-849A-4400-8DD5-D4B3CBA90F87}" type="sibTrans" cxnId="{43E6554A-2D1C-4BA6-A1FA-F422924C32A4}">
      <dgm:prSet/>
      <dgm:spPr/>
      <dgm:t>
        <a:bodyPr/>
        <a:lstStyle/>
        <a:p>
          <a:endParaRPr lang="en-US"/>
        </a:p>
      </dgm:t>
    </dgm:pt>
    <dgm:pt modelId="{5AC32410-C8B3-4A6B-AFB2-3BD70D5F7E04}" type="pres">
      <dgm:prSet presAssocID="{1B0764C2-DE9D-4350-926D-4769DB2CBC94}" presName="theList" presStyleCnt="0">
        <dgm:presLayoutVars>
          <dgm:dir/>
          <dgm:animLvl val="lvl"/>
          <dgm:resizeHandles val="exact"/>
        </dgm:presLayoutVars>
      </dgm:prSet>
      <dgm:spPr/>
    </dgm:pt>
    <dgm:pt modelId="{9921C6B5-8167-442D-BE3E-4EAF8BFD6242}" type="pres">
      <dgm:prSet presAssocID="{826E1492-9713-45BC-ABA0-40F4741BEAF9}" presName="compNode" presStyleCnt="0"/>
      <dgm:spPr/>
    </dgm:pt>
    <dgm:pt modelId="{81F654B8-6574-4382-8573-E15BC031F006}" type="pres">
      <dgm:prSet presAssocID="{826E1492-9713-45BC-ABA0-40F4741BEAF9}" presName="aNode" presStyleLbl="bgShp" presStyleIdx="0" presStyleCnt="4"/>
      <dgm:spPr/>
    </dgm:pt>
    <dgm:pt modelId="{C39F0284-00A0-4FC6-921C-0A1E5C6F8DAA}" type="pres">
      <dgm:prSet presAssocID="{826E1492-9713-45BC-ABA0-40F4741BEAF9}" presName="textNode" presStyleLbl="bgShp" presStyleIdx="0" presStyleCnt="4"/>
      <dgm:spPr/>
    </dgm:pt>
    <dgm:pt modelId="{5D9A8089-D2E5-41B2-A625-0FE35993DEEB}" type="pres">
      <dgm:prSet presAssocID="{826E1492-9713-45BC-ABA0-40F4741BEAF9}" presName="compChildNode" presStyleCnt="0"/>
      <dgm:spPr/>
    </dgm:pt>
    <dgm:pt modelId="{ED68958D-AA8F-4832-B629-8609A4FB5402}" type="pres">
      <dgm:prSet presAssocID="{826E1492-9713-45BC-ABA0-40F4741BEAF9}" presName="theInnerList" presStyleCnt="0"/>
      <dgm:spPr/>
    </dgm:pt>
    <dgm:pt modelId="{6A9A0675-5331-4998-9E21-4C3FC652CE15}" type="pres">
      <dgm:prSet presAssocID="{19B22906-96CC-4F24-A91A-1DCAEBDEAB89}" presName="childNode" presStyleLbl="node1" presStyleIdx="0" presStyleCnt="13">
        <dgm:presLayoutVars>
          <dgm:bulletEnabled val="1"/>
        </dgm:presLayoutVars>
      </dgm:prSet>
      <dgm:spPr/>
    </dgm:pt>
    <dgm:pt modelId="{B79FE902-822C-4B78-B1C0-0630E9BA8AA9}" type="pres">
      <dgm:prSet presAssocID="{19B22906-96CC-4F24-A91A-1DCAEBDEAB89}" presName="aSpace2" presStyleCnt="0"/>
      <dgm:spPr/>
    </dgm:pt>
    <dgm:pt modelId="{2935D914-9728-442E-8087-5BBD65527E44}" type="pres">
      <dgm:prSet presAssocID="{ADFA38C8-1495-41C8-871D-E58AA6D71775}" presName="childNode" presStyleLbl="node1" presStyleIdx="1" presStyleCnt="13">
        <dgm:presLayoutVars>
          <dgm:bulletEnabled val="1"/>
        </dgm:presLayoutVars>
      </dgm:prSet>
      <dgm:spPr/>
    </dgm:pt>
    <dgm:pt modelId="{8189BD58-0753-4B22-BC75-B10BFE4C7ACD}" type="pres">
      <dgm:prSet presAssocID="{ADFA38C8-1495-41C8-871D-E58AA6D71775}" presName="aSpace2" presStyleCnt="0"/>
      <dgm:spPr/>
    </dgm:pt>
    <dgm:pt modelId="{980532DE-F672-44CF-B31A-FC17605E97B7}" type="pres">
      <dgm:prSet presAssocID="{F21A9C4F-8EF6-4CF2-9F29-7CE564F79A0B}" presName="childNode" presStyleLbl="node1" presStyleIdx="2" presStyleCnt="13">
        <dgm:presLayoutVars>
          <dgm:bulletEnabled val="1"/>
        </dgm:presLayoutVars>
      </dgm:prSet>
      <dgm:spPr/>
    </dgm:pt>
    <dgm:pt modelId="{5680D8CF-1D51-4998-AB78-FA7D0B08C4B4}" type="pres">
      <dgm:prSet presAssocID="{F21A9C4F-8EF6-4CF2-9F29-7CE564F79A0B}" presName="aSpace2" presStyleCnt="0"/>
      <dgm:spPr/>
    </dgm:pt>
    <dgm:pt modelId="{9C1ED53E-3FF3-4F27-93A6-FE264CD365B9}" type="pres">
      <dgm:prSet presAssocID="{45C83FEC-B3C8-4787-97A0-CF019F872A65}" presName="childNode" presStyleLbl="node1" presStyleIdx="3" presStyleCnt="13">
        <dgm:presLayoutVars>
          <dgm:bulletEnabled val="1"/>
        </dgm:presLayoutVars>
      </dgm:prSet>
      <dgm:spPr/>
    </dgm:pt>
    <dgm:pt modelId="{6AC055BD-C29D-47E9-BF61-EAACECA23231}" type="pres">
      <dgm:prSet presAssocID="{826E1492-9713-45BC-ABA0-40F4741BEAF9}" presName="aSpace" presStyleCnt="0"/>
      <dgm:spPr/>
    </dgm:pt>
    <dgm:pt modelId="{AAB49460-8242-4CF4-85ED-87B52CD45254}" type="pres">
      <dgm:prSet presAssocID="{4DCCB235-CC05-48DA-8FE3-D46CA39027E5}" presName="compNode" presStyleCnt="0"/>
      <dgm:spPr/>
    </dgm:pt>
    <dgm:pt modelId="{6A1D46C6-AA58-4980-8267-6E352D3E19D3}" type="pres">
      <dgm:prSet presAssocID="{4DCCB235-CC05-48DA-8FE3-D46CA39027E5}" presName="aNode" presStyleLbl="bgShp" presStyleIdx="1" presStyleCnt="4"/>
      <dgm:spPr/>
    </dgm:pt>
    <dgm:pt modelId="{0417CC3F-C389-4ACB-ADCA-22A3BD35E48E}" type="pres">
      <dgm:prSet presAssocID="{4DCCB235-CC05-48DA-8FE3-D46CA39027E5}" presName="textNode" presStyleLbl="bgShp" presStyleIdx="1" presStyleCnt="4"/>
      <dgm:spPr/>
    </dgm:pt>
    <dgm:pt modelId="{B741DD0C-57D9-4FF5-875F-9F2D8B08CBFD}" type="pres">
      <dgm:prSet presAssocID="{4DCCB235-CC05-48DA-8FE3-D46CA39027E5}" presName="compChildNode" presStyleCnt="0"/>
      <dgm:spPr/>
    </dgm:pt>
    <dgm:pt modelId="{4381EECE-BD60-4EF3-A4B9-F365C84D5785}" type="pres">
      <dgm:prSet presAssocID="{4DCCB235-CC05-48DA-8FE3-D46CA39027E5}" presName="theInnerList" presStyleCnt="0"/>
      <dgm:spPr/>
    </dgm:pt>
    <dgm:pt modelId="{4BEC72D2-4D25-4896-AF0C-E991A7D71491}" type="pres">
      <dgm:prSet presAssocID="{A6562236-8717-404C-8F2A-25EF86BE3A2A}" presName="childNode" presStyleLbl="node1" presStyleIdx="4" presStyleCnt="13">
        <dgm:presLayoutVars>
          <dgm:bulletEnabled val="1"/>
        </dgm:presLayoutVars>
      </dgm:prSet>
      <dgm:spPr/>
    </dgm:pt>
    <dgm:pt modelId="{2B169E9B-5458-49B9-8605-8FF6B8D5DB12}" type="pres">
      <dgm:prSet presAssocID="{A6562236-8717-404C-8F2A-25EF86BE3A2A}" presName="aSpace2" presStyleCnt="0"/>
      <dgm:spPr/>
    </dgm:pt>
    <dgm:pt modelId="{AFDF7425-6828-4B07-9044-814940A76DD3}" type="pres">
      <dgm:prSet presAssocID="{4BEEB895-50BF-4504-816F-60E9045ABF8C}" presName="childNode" presStyleLbl="node1" presStyleIdx="5" presStyleCnt="13">
        <dgm:presLayoutVars>
          <dgm:bulletEnabled val="1"/>
        </dgm:presLayoutVars>
      </dgm:prSet>
      <dgm:spPr/>
    </dgm:pt>
    <dgm:pt modelId="{6ACFE351-17AF-47F0-A05D-14A9D91B75CB}" type="pres">
      <dgm:prSet presAssocID="{4BEEB895-50BF-4504-816F-60E9045ABF8C}" presName="aSpace2" presStyleCnt="0"/>
      <dgm:spPr/>
    </dgm:pt>
    <dgm:pt modelId="{7DEFB9D5-DAC0-4303-953C-C22D2A52D127}" type="pres">
      <dgm:prSet presAssocID="{6B86ECA4-F82B-41CA-B07D-8C0EB0743F2E}" presName="childNode" presStyleLbl="node1" presStyleIdx="6" presStyleCnt="13">
        <dgm:presLayoutVars>
          <dgm:bulletEnabled val="1"/>
        </dgm:presLayoutVars>
      </dgm:prSet>
      <dgm:spPr/>
    </dgm:pt>
    <dgm:pt modelId="{CD4229C2-C6B7-401A-974F-C2456F50F763}" type="pres">
      <dgm:prSet presAssocID="{6B86ECA4-F82B-41CA-B07D-8C0EB0743F2E}" presName="aSpace2" presStyleCnt="0"/>
      <dgm:spPr/>
    </dgm:pt>
    <dgm:pt modelId="{DB81BF2B-DA3B-49C1-900A-484A48A2500C}" type="pres">
      <dgm:prSet presAssocID="{41E20231-6A58-48D4-A6D3-6A2E96922735}" presName="childNode" presStyleLbl="node1" presStyleIdx="7" presStyleCnt="13">
        <dgm:presLayoutVars>
          <dgm:bulletEnabled val="1"/>
        </dgm:presLayoutVars>
      </dgm:prSet>
      <dgm:spPr/>
    </dgm:pt>
    <dgm:pt modelId="{4C048E8E-A9A1-40DB-83D0-5CDB001A5DF5}" type="pres">
      <dgm:prSet presAssocID="{4DCCB235-CC05-48DA-8FE3-D46CA39027E5}" presName="aSpace" presStyleCnt="0"/>
      <dgm:spPr/>
    </dgm:pt>
    <dgm:pt modelId="{BDCA07F4-E789-4B7E-9DDC-02699733ED84}" type="pres">
      <dgm:prSet presAssocID="{82B4907E-1A4A-45FA-A8BC-BE1234DA46FC}" presName="compNode" presStyleCnt="0"/>
      <dgm:spPr/>
    </dgm:pt>
    <dgm:pt modelId="{836E9CE8-8EDF-4BF7-9D81-E57235EF6D8D}" type="pres">
      <dgm:prSet presAssocID="{82B4907E-1A4A-45FA-A8BC-BE1234DA46FC}" presName="aNode" presStyleLbl="bgShp" presStyleIdx="2" presStyleCnt="4"/>
      <dgm:spPr/>
    </dgm:pt>
    <dgm:pt modelId="{871136E4-FC27-46E0-86A2-DBEB8C8A317D}" type="pres">
      <dgm:prSet presAssocID="{82B4907E-1A4A-45FA-A8BC-BE1234DA46FC}" presName="textNode" presStyleLbl="bgShp" presStyleIdx="2" presStyleCnt="4"/>
      <dgm:spPr/>
    </dgm:pt>
    <dgm:pt modelId="{54A8F334-E692-49D6-AFE9-A93820BBF47F}" type="pres">
      <dgm:prSet presAssocID="{82B4907E-1A4A-45FA-A8BC-BE1234DA46FC}" presName="compChildNode" presStyleCnt="0"/>
      <dgm:spPr/>
    </dgm:pt>
    <dgm:pt modelId="{4965DD3A-C02D-4A7D-A713-A86CB72F9835}" type="pres">
      <dgm:prSet presAssocID="{82B4907E-1A4A-45FA-A8BC-BE1234DA46FC}" presName="theInnerList" presStyleCnt="0"/>
      <dgm:spPr/>
    </dgm:pt>
    <dgm:pt modelId="{D0F58FAF-91E0-429D-A34B-E30BACA96F91}" type="pres">
      <dgm:prSet presAssocID="{D1EDF440-E018-44F7-A40C-21DCC51133BB}" presName="childNode" presStyleLbl="node1" presStyleIdx="8" presStyleCnt="13">
        <dgm:presLayoutVars>
          <dgm:bulletEnabled val="1"/>
        </dgm:presLayoutVars>
      </dgm:prSet>
      <dgm:spPr/>
    </dgm:pt>
    <dgm:pt modelId="{3437ED34-84CB-4591-AB77-9F09B0CDA9EC}" type="pres">
      <dgm:prSet presAssocID="{D1EDF440-E018-44F7-A40C-21DCC51133BB}" presName="aSpace2" presStyleCnt="0"/>
      <dgm:spPr/>
    </dgm:pt>
    <dgm:pt modelId="{6E3E120E-228A-4D76-BA1F-D0FDCA08F668}" type="pres">
      <dgm:prSet presAssocID="{9553A0C8-1203-4E27-9416-43BD68B01CC9}" presName="childNode" presStyleLbl="node1" presStyleIdx="9" presStyleCnt="13">
        <dgm:presLayoutVars>
          <dgm:bulletEnabled val="1"/>
        </dgm:presLayoutVars>
      </dgm:prSet>
      <dgm:spPr/>
    </dgm:pt>
    <dgm:pt modelId="{FA8DE64A-1900-45CA-8A9F-409B9EFA8F47}" type="pres">
      <dgm:prSet presAssocID="{9553A0C8-1203-4E27-9416-43BD68B01CC9}" presName="aSpace2" presStyleCnt="0"/>
      <dgm:spPr/>
    </dgm:pt>
    <dgm:pt modelId="{85191CCC-EAE9-426F-967D-97A62C18B90E}" type="pres">
      <dgm:prSet presAssocID="{A9195F54-EEAA-4206-9275-DAC345B72869}" presName="childNode" presStyleLbl="node1" presStyleIdx="10" presStyleCnt="13">
        <dgm:presLayoutVars>
          <dgm:bulletEnabled val="1"/>
        </dgm:presLayoutVars>
      </dgm:prSet>
      <dgm:spPr/>
    </dgm:pt>
    <dgm:pt modelId="{B5C5296F-B375-446D-9006-AA03843D90BA}" type="pres">
      <dgm:prSet presAssocID="{A9195F54-EEAA-4206-9275-DAC345B72869}" presName="aSpace2" presStyleCnt="0"/>
      <dgm:spPr/>
    </dgm:pt>
    <dgm:pt modelId="{1CD8341D-D239-491F-85A5-48A50B573081}" type="pres">
      <dgm:prSet presAssocID="{690B2DE3-B056-4A57-B978-2C01AC5CAEDF}" presName="childNode" presStyleLbl="node1" presStyleIdx="11" presStyleCnt="13">
        <dgm:presLayoutVars>
          <dgm:bulletEnabled val="1"/>
        </dgm:presLayoutVars>
      </dgm:prSet>
      <dgm:spPr/>
    </dgm:pt>
    <dgm:pt modelId="{4C7B8E63-D135-482D-9190-D05B4FB93A08}" type="pres">
      <dgm:prSet presAssocID="{82B4907E-1A4A-45FA-A8BC-BE1234DA46FC}" presName="aSpace" presStyleCnt="0"/>
      <dgm:spPr/>
    </dgm:pt>
    <dgm:pt modelId="{943921C7-3B6B-4DCE-823C-18A063C3A7DC}" type="pres">
      <dgm:prSet presAssocID="{BA4378DF-80E8-423A-AB86-0B159EA009A3}" presName="compNode" presStyleCnt="0"/>
      <dgm:spPr/>
    </dgm:pt>
    <dgm:pt modelId="{B2FA62EA-7BD6-4B6D-B628-83C1812E3968}" type="pres">
      <dgm:prSet presAssocID="{BA4378DF-80E8-423A-AB86-0B159EA009A3}" presName="aNode" presStyleLbl="bgShp" presStyleIdx="3" presStyleCnt="4" custLinFactNeighborX="-1163"/>
      <dgm:spPr/>
    </dgm:pt>
    <dgm:pt modelId="{211CE388-48FC-4360-8A85-A945F927F965}" type="pres">
      <dgm:prSet presAssocID="{BA4378DF-80E8-423A-AB86-0B159EA009A3}" presName="textNode" presStyleLbl="bgShp" presStyleIdx="3" presStyleCnt="4"/>
      <dgm:spPr/>
    </dgm:pt>
    <dgm:pt modelId="{774BF450-DC8B-4D2C-8F66-AC4C5A085808}" type="pres">
      <dgm:prSet presAssocID="{BA4378DF-80E8-423A-AB86-0B159EA009A3}" presName="compChildNode" presStyleCnt="0"/>
      <dgm:spPr/>
    </dgm:pt>
    <dgm:pt modelId="{C160776A-78A8-4289-93CC-43D11C0E143E}" type="pres">
      <dgm:prSet presAssocID="{BA4378DF-80E8-423A-AB86-0B159EA009A3}" presName="theInnerList" presStyleCnt="0"/>
      <dgm:spPr/>
    </dgm:pt>
    <dgm:pt modelId="{367C1B80-4E78-46E2-B6F6-A0A23B566763}" type="pres">
      <dgm:prSet presAssocID="{BE467A12-68AE-4EE7-AD46-094A4451EB76}" presName="childNode" presStyleLbl="node1" presStyleIdx="12" presStyleCnt="13">
        <dgm:presLayoutVars>
          <dgm:bulletEnabled val="1"/>
        </dgm:presLayoutVars>
      </dgm:prSet>
      <dgm:spPr/>
    </dgm:pt>
  </dgm:ptLst>
  <dgm:cxnLst>
    <dgm:cxn modelId="{D3E6CB53-B409-4FE0-809C-C4EFC9E0CAD7}" srcId="{82B4907E-1A4A-45FA-A8BC-BE1234DA46FC}" destId="{A9195F54-EEAA-4206-9275-DAC345B72869}" srcOrd="2" destOrd="0" parTransId="{9C8F7695-0C2C-4767-B750-AF817CDA7D6B}" sibTransId="{B9578EA2-1E33-44CF-BD34-A96022D1CBE3}"/>
    <dgm:cxn modelId="{753FFD69-B8D3-4961-AE1F-5092438F1526}" srcId="{1B0764C2-DE9D-4350-926D-4769DB2CBC94}" destId="{4DCCB235-CC05-48DA-8FE3-D46CA39027E5}" srcOrd="1" destOrd="0" parTransId="{2535CA04-C2E6-41CF-8286-537DBB813003}" sibTransId="{82B5B4F7-E873-4E4C-A2D4-68A745E196B1}"/>
    <dgm:cxn modelId="{6EC8A847-D9AE-4C6E-A354-7FD96EEB5840}" type="presOf" srcId="{41E20231-6A58-48D4-A6D3-6A2E96922735}" destId="{DB81BF2B-DA3B-49C1-900A-484A48A2500C}" srcOrd="0" destOrd="0" presId="urn:microsoft.com/office/officeart/2005/8/layout/lProcess2"/>
    <dgm:cxn modelId="{7C015944-957A-41D4-A0AE-CC27030F8ADF}" srcId="{4DCCB235-CC05-48DA-8FE3-D46CA39027E5}" destId="{A6562236-8717-404C-8F2A-25EF86BE3A2A}" srcOrd="0" destOrd="0" parTransId="{9DCFD83F-EB13-4523-B5D6-E7E1827FD05E}" sibTransId="{F57F1A8E-46DC-487B-9623-0E443012A5D4}"/>
    <dgm:cxn modelId="{36265217-5164-4150-85FD-97F2F5677841}" srcId="{826E1492-9713-45BC-ABA0-40F4741BEAF9}" destId="{19B22906-96CC-4F24-A91A-1DCAEBDEAB89}" srcOrd="0" destOrd="0" parTransId="{60DB9414-F08D-4D8B-82B9-E26BB5299BF2}" sibTransId="{E7578E40-61F0-48F9-B9B5-6326DD39D871}"/>
    <dgm:cxn modelId="{FC3E8C93-B954-46BC-820E-FCBED2D2D269}" type="presOf" srcId="{A6562236-8717-404C-8F2A-25EF86BE3A2A}" destId="{4BEC72D2-4D25-4896-AF0C-E991A7D71491}" srcOrd="0" destOrd="0" presId="urn:microsoft.com/office/officeart/2005/8/layout/lProcess2"/>
    <dgm:cxn modelId="{3294E97D-BD25-48D0-9E8D-EF3DEA36C483}" type="presOf" srcId="{6B86ECA4-F82B-41CA-B07D-8C0EB0743F2E}" destId="{7DEFB9D5-DAC0-4303-953C-C22D2A52D127}" srcOrd="0" destOrd="0" presId="urn:microsoft.com/office/officeart/2005/8/layout/lProcess2"/>
    <dgm:cxn modelId="{57AA0629-BCBA-484E-934F-CDB7AC409C78}" type="presOf" srcId="{826E1492-9713-45BC-ABA0-40F4741BEAF9}" destId="{81F654B8-6574-4382-8573-E15BC031F006}" srcOrd="0" destOrd="0" presId="urn:microsoft.com/office/officeart/2005/8/layout/lProcess2"/>
    <dgm:cxn modelId="{A198E86C-9CC5-4C05-944D-44E3F32AFC5E}" type="presOf" srcId="{BA4378DF-80E8-423A-AB86-0B159EA009A3}" destId="{211CE388-48FC-4360-8A85-A945F927F965}" srcOrd="1" destOrd="0" presId="urn:microsoft.com/office/officeart/2005/8/layout/lProcess2"/>
    <dgm:cxn modelId="{8693CCAB-0360-4F07-9258-896B8B09D686}" type="presOf" srcId="{45C83FEC-B3C8-4787-97A0-CF019F872A65}" destId="{9C1ED53E-3FF3-4F27-93A6-FE264CD365B9}" srcOrd="0" destOrd="0" presId="urn:microsoft.com/office/officeart/2005/8/layout/lProcess2"/>
    <dgm:cxn modelId="{BC316A38-1CA5-4BA9-B5C3-332585AB010D}" srcId="{4DCCB235-CC05-48DA-8FE3-D46CA39027E5}" destId="{6B86ECA4-F82B-41CA-B07D-8C0EB0743F2E}" srcOrd="2" destOrd="0" parTransId="{C4B72A22-BB6D-41A6-BE96-81AA827BC15E}" sibTransId="{8ECAC098-C132-4EFF-9E3B-926FEFA758CD}"/>
    <dgm:cxn modelId="{A80A84A1-2AE8-4971-91F9-3C3275A07DA2}" type="presOf" srcId="{A9195F54-EEAA-4206-9275-DAC345B72869}" destId="{85191CCC-EAE9-426F-967D-97A62C18B90E}" srcOrd="0" destOrd="0" presId="urn:microsoft.com/office/officeart/2005/8/layout/lProcess2"/>
    <dgm:cxn modelId="{2489A1B8-5BA6-4462-9C54-3C26C1714119}" type="presOf" srcId="{D1EDF440-E018-44F7-A40C-21DCC51133BB}" destId="{D0F58FAF-91E0-429D-A34B-E30BACA96F91}" srcOrd="0" destOrd="0" presId="urn:microsoft.com/office/officeart/2005/8/layout/lProcess2"/>
    <dgm:cxn modelId="{8DFBCA07-CC12-4E1D-A731-8C7342827DF1}" srcId="{1B0764C2-DE9D-4350-926D-4769DB2CBC94}" destId="{826E1492-9713-45BC-ABA0-40F4741BEAF9}" srcOrd="0" destOrd="0" parTransId="{E01DD878-7EA5-4C5A-AA33-16F2D2649F6B}" sibTransId="{6D1BAE09-6AD3-4AA5-B31F-D1736A5B96C9}"/>
    <dgm:cxn modelId="{43E6554A-2D1C-4BA6-A1FA-F422924C32A4}" srcId="{BA4378DF-80E8-423A-AB86-0B159EA009A3}" destId="{BE467A12-68AE-4EE7-AD46-094A4451EB76}" srcOrd="0" destOrd="0" parTransId="{B65A04E8-C7FE-4DD1-8B44-B77C85574172}" sibTransId="{992E4BC7-849A-4400-8DD5-D4B3CBA90F87}"/>
    <dgm:cxn modelId="{283DC568-C019-4E51-AF06-B8C76F9D1425}" type="presOf" srcId="{4DCCB235-CC05-48DA-8FE3-D46CA39027E5}" destId="{0417CC3F-C389-4ACB-ADCA-22A3BD35E48E}" srcOrd="1" destOrd="0" presId="urn:microsoft.com/office/officeart/2005/8/layout/lProcess2"/>
    <dgm:cxn modelId="{D590B696-24FF-428C-94EC-8891250EBE6E}" srcId="{82B4907E-1A4A-45FA-A8BC-BE1234DA46FC}" destId="{9553A0C8-1203-4E27-9416-43BD68B01CC9}" srcOrd="1" destOrd="0" parTransId="{1B52806B-59BC-4279-9430-B4C1461E2426}" sibTransId="{49997C30-15C3-4F65-A394-1DCA3CBD726D}"/>
    <dgm:cxn modelId="{A44A8058-090A-4835-B21A-2E304F4DB0D4}" type="presOf" srcId="{4DCCB235-CC05-48DA-8FE3-D46CA39027E5}" destId="{6A1D46C6-AA58-4980-8267-6E352D3E19D3}" srcOrd="0" destOrd="0" presId="urn:microsoft.com/office/officeart/2005/8/layout/lProcess2"/>
    <dgm:cxn modelId="{B8AE835A-40E1-42C3-9177-B668F4BE2CEE}" type="presOf" srcId="{82B4907E-1A4A-45FA-A8BC-BE1234DA46FC}" destId="{836E9CE8-8EDF-4BF7-9D81-E57235EF6D8D}" srcOrd="0" destOrd="0" presId="urn:microsoft.com/office/officeart/2005/8/layout/lProcess2"/>
    <dgm:cxn modelId="{60BF0584-3C8B-4BBF-816E-845914D7D80B}" srcId="{4DCCB235-CC05-48DA-8FE3-D46CA39027E5}" destId="{41E20231-6A58-48D4-A6D3-6A2E96922735}" srcOrd="3" destOrd="0" parTransId="{D96C42C4-A219-405A-8719-B927CB14F4E5}" sibTransId="{689E5AAB-D75A-42B8-8707-73F5F59B80D9}"/>
    <dgm:cxn modelId="{A21D439F-ED60-4348-9A8E-D80FAB807A53}" type="presOf" srcId="{ADFA38C8-1495-41C8-871D-E58AA6D71775}" destId="{2935D914-9728-442E-8087-5BBD65527E44}" srcOrd="0" destOrd="0" presId="urn:microsoft.com/office/officeart/2005/8/layout/lProcess2"/>
    <dgm:cxn modelId="{4CD72086-A04A-4FC4-BC34-4FC434031ADC}" type="presOf" srcId="{690B2DE3-B056-4A57-B978-2C01AC5CAEDF}" destId="{1CD8341D-D239-491F-85A5-48A50B573081}" srcOrd="0" destOrd="0" presId="urn:microsoft.com/office/officeart/2005/8/layout/lProcess2"/>
    <dgm:cxn modelId="{A72DD9C4-5DBF-47D2-B59F-2A6505AFEE3B}" type="presOf" srcId="{BA4378DF-80E8-423A-AB86-0B159EA009A3}" destId="{B2FA62EA-7BD6-4B6D-B628-83C1812E3968}" srcOrd="0" destOrd="0" presId="urn:microsoft.com/office/officeart/2005/8/layout/lProcess2"/>
    <dgm:cxn modelId="{FEDF62F7-6E6C-4BC8-A9EE-3D92B26C861E}" type="presOf" srcId="{9553A0C8-1203-4E27-9416-43BD68B01CC9}" destId="{6E3E120E-228A-4D76-BA1F-D0FDCA08F668}" srcOrd="0" destOrd="0" presId="urn:microsoft.com/office/officeart/2005/8/layout/lProcess2"/>
    <dgm:cxn modelId="{5C7AD850-8482-410F-ADE5-8C075F9F11D5}" srcId="{826E1492-9713-45BC-ABA0-40F4741BEAF9}" destId="{F21A9C4F-8EF6-4CF2-9F29-7CE564F79A0B}" srcOrd="2" destOrd="0" parTransId="{711B1A09-6432-4AEA-83BD-22412B094AD6}" sibTransId="{06626EF7-1366-40DE-8CF9-C2AD83F0BFAB}"/>
    <dgm:cxn modelId="{A50DDB38-6523-4E7F-A63C-9EDFB0AE5D07}" srcId="{82B4907E-1A4A-45FA-A8BC-BE1234DA46FC}" destId="{690B2DE3-B056-4A57-B978-2C01AC5CAEDF}" srcOrd="3" destOrd="0" parTransId="{49E022AA-FD20-47FB-B3AF-78495A257C65}" sibTransId="{BEDFCE43-035C-478E-A0D8-1D4DDEF51B15}"/>
    <dgm:cxn modelId="{A1FFC6C4-A26D-43B8-9905-0F9F35E5A0D4}" srcId="{4DCCB235-CC05-48DA-8FE3-D46CA39027E5}" destId="{4BEEB895-50BF-4504-816F-60E9045ABF8C}" srcOrd="1" destOrd="0" parTransId="{59DBB8D3-F2FA-4F88-BFE3-765EE4D95CEA}" sibTransId="{BE895E3E-C8CF-499A-8725-48EF81A7F105}"/>
    <dgm:cxn modelId="{8F751D48-5961-43D1-A3E7-438C73A0FD5B}" type="presOf" srcId="{BE467A12-68AE-4EE7-AD46-094A4451EB76}" destId="{367C1B80-4E78-46E2-B6F6-A0A23B566763}" srcOrd="0" destOrd="0" presId="urn:microsoft.com/office/officeart/2005/8/layout/lProcess2"/>
    <dgm:cxn modelId="{628862CD-E7AD-461E-BF23-19CDC8FBD68B}" srcId="{826E1492-9713-45BC-ABA0-40F4741BEAF9}" destId="{45C83FEC-B3C8-4787-97A0-CF019F872A65}" srcOrd="3" destOrd="0" parTransId="{86108F9D-17DE-4B71-97D6-0B7EE0169B89}" sibTransId="{0B58F8C8-BC9F-43D2-AB2B-A0BA5F0603D3}"/>
    <dgm:cxn modelId="{0CAA3886-31B3-4182-B779-33A7A13070DA}" srcId="{1B0764C2-DE9D-4350-926D-4769DB2CBC94}" destId="{BA4378DF-80E8-423A-AB86-0B159EA009A3}" srcOrd="3" destOrd="0" parTransId="{BF03D387-7274-4E69-B855-1D11172552C0}" sibTransId="{C8E44F2A-A868-497C-92AA-42D0562408B9}"/>
    <dgm:cxn modelId="{EAC44BC8-1F00-47DB-B649-C798B5B281B7}" srcId="{826E1492-9713-45BC-ABA0-40F4741BEAF9}" destId="{ADFA38C8-1495-41C8-871D-E58AA6D71775}" srcOrd="1" destOrd="0" parTransId="{D86C132C-E13C-48C4-A6CA-6C198986C714}" sibTransId="{5531724D-903E-4F51-9EA1-1FC1BF32E5B9}"/>
    <dgm:cxn modelId="{B06A6A8B-9C87-43E4-8BBC-A5D1BDA84008}" type="presOf" srcId="{19B22906-96CC-4F24-A91A-1DCAEBDEAB89}" destId="{6A9A0675-5331-4998-9E21-4C3FC652CE15}" srcOrd="0" destOrd="0" presId="urn:microsoft.com/office/officeart/2005/8/layout/lProcess2"/>
    <dgm:cxn modelId="{2888094F-38D7-4025-9C16-650E08CE7E3A}" type="presOf" srcId="{1B0764C2-DE9D-4350-926D-4769DB2CBC94}" destId="{5AC32410-C8B3-4A6B-AFB2-3BD70D5F7E04}" srcOrd="0" destOrd="0" presId="urn:microsoft.com/office/officeart/2005/8/layout/lProcess2"/>
    <dgm:cxn modelId="{D5DBD798-2F9B-4509-8001-9FC569D3449F}" type="presOf" srcId="{82B4907E-1A4A-45FA-A8BC-BE1234DA46FC}" destId="{871136E4-FC27-46E0-86A2-DBEB8C8A317D}" srcOrd="1" destOrd="0" presId="urn:microsoft.com/office/officeart/2005/8/layout/lProcess2"/>
    <dgm:cxn modelId="{211AA9F8-2762-47C7-8E8C-FB198F97F48B}" type="presOf" srcId="{826E1492-9713-45BC-ABA0-40F4741BEAF9}" destId="{C39F0284-00A0-4FC6-921C-0A1E5C6F8DAA}" srcOrd="1" destOrd="0" presId="urn:microsoft.com/office/officeart/2005/8/layout/lProcess2"/>
    <dgm:cxn modelId="{5ADDB3ED-48A2-4597-9253-205435E71908}" type="presOf" srcId="{F21A9C4F-8EF6-4CF2-9F29-7CE564F79A0B}" destId="{980532DE-F672-44CF-B31A-FC17605E97B7}" srcOrd="0" destOrd="0" presId="urn:microsoft.com/office/officeart/2005/8/layout/lProcess2"/>
    <dgm:cxn modelId="{05153B36-4BFD-4F24-8949-9F48FD15CC7E}" srcId="{1B0764C2-DE9D-4350-926D-4769DB2CBC94}" destId="{82B4907E-1A4A-45FA-A8BC-BE1234DA46FC}" srcOrd="2" destOrd="0" parTransId="{E9D52929-CFF7-4C82-9FAE-8F8312FBAE37}" sibTransId="{37ED3C2B-2771-4A3D-A889-0896D0C0BC53}"/>
    <dgm:cxn modelId="{EE0B2DE2-FA08-47A5-AFB5-7E525FD33EE6}" type="presOf" srcId="{4BEEB895-50BF-4504-816F-60E9045ABF8C}" destId="{AFDF7425-6828-4B07-9044-814940A76DD3}" srcOrd="0" destOrd="0" presId="urn:microsoft.com/office/officeart/2005/8/layout/lProcess2"/>
    <dgm:cxn modelId="{F08868FF-B9A4-4A85-B49F-519CE821D4A1}" srcId="{82B4907E-1A4A-45FA-A8BC-BE1234DA46FC}" destId="{D1EDF440-E018-44F7-A40C-21DCC51133BB}" srcOrd="0" destOrd="0" parTransId="{3D176342-2F36-4928-A327-AC6692BBBC15}" sibTransId="{27CF87EF-1351-402F-A7D0-977BBEE26360}"/>
    <dgm:cxn modelId="{0924CD00-70E3-4F9E-AFA0-58687F8B725A}" type="presParOf" srcId="{5AC32410-C8B3-4A6B-AFB2-3BD70D5F7E04}" destId="{9921C6B5-8167-442D-BE3E-4EAF8BFD6242}" srcOrd="0" destOrd="0" presId="urn:microsoft.com/office/officeart/2005/8/layout/lProcess2"/>
    <dgm:cxn modelId="{372F807F-9C70-4295-960F-78B92D7AE8DD}" type="presParOf" srcId="{9921C6B5-8167-442D-BE3E-4EAF8BFD6242}" destId="{81F654B8-6574-4382-8573-E15BC031F006}" srcOrd="0" destOrd="0" presId="urn:microsoft.com/office/officeart/2005/8/layout/lProcess2"/>
    <dgm:cxn modelId="{11DE2357-0B5A-4050-AC20-1A27AC7CBA75}" type="presParOf" srcId="{9921C6B5-8167-442D-BE3E-4EAF8BFD6242}" destId="{C39F0284-00A0-4FC6-921C-0A1E5C6F8DAA}" srcOrd="1" destOrd="0" presId="urn:microsoft.com/office/officeart/2005/8/layout/lProcess2"/>
    <dgm:cxn modelId="{1F7E3C6D-6CB3-405F-B968-402903145A9B}" type="presParOf" srcId="{9921C6B5-8167-442D-BE3E-4EAF8BFD6242}" destId="{5D9A8089-D2E5-41B2-A625-0FE35993DEEB}" srcOrd="2" destOrd="0" presId="urn:microsoft.com/office/officeart/2005/8/layout/lProcess2"/>
    <dgm:cxn modelId="{C747A019-58BB-4090-A5E3-CE8AD6DEECA1}" type="presParOf" srcId="{5D9A8089-D2E5-41B2-A625-0FE35993DEEB}" destId="{ED68958D-AA8F-4832-B629-8609A4FB5402}" srcOrd="0" destOrd="0" presId="urn:microsoft.com/office/officeart/2005/8/layout/lProcess2"/>
    <dgm:cxn modelId="{5F9AFCC7-0F13-4228-AEF4-5B3EB1520171}" type="presParOf" srcId="{ED68958D-AA8F-4832-B629-8609A4FB5402}" destId="{6A9A0675-5331-4998-9E21-4C3FC652CE15}" srcOrd="0" destOrd="0" presId="urn:microsoft.com/office/officeart/2005/8/layout/lProcess2"/>
    <dgm:cxn modelId="{94848A6C-C6A4-4D27-8637-641640B8AECB}" type="presParOf" srcId="{ED68958D-AA8F-4832-B629-8609A4FB5402}" destId="{B79FE902-822C-4B78-B1C0-0630E9BA8AA9}" srcOrd="1" destOrd="0" presId="urn:microsoft.com/office/officeart/2005/8/layout/lProcess2"/>
    <dgm:cxn modelId="{9173CDF2-ECE3-4045-99B6-D7999BB8AFD3}" type="presParOf" srcId="{ED68958D-AA8F-4832-B629-8609A4FB5402}" destId="{2935D914-9728-442E-8087-5BBD65527E44}" srcOrd="2" destOrd="0" presId="urn:microsoft.com/office/officeart/2005/8/layout/lProcess2"/>
    <dgm:cxn modelId="{B2669D2A-96E4-47B6-A8D7-FA343FC22ADD}" type="presParOf" srcId="{ED68958D-AA8F-4832-B629-8609A4FB5402}" destId="{8189BD58-0753-4B22-BC75-B10BFE4C7ACD}" srcOrd="3" destOrd="0" presId="urn:microsoft.com/office/officeart/2005/8/layout/lProcess2"/>
    <dgm:cxn modelId="{F5B4B216-9087-4590-B71F-5A5D14C3FE0F}" type="presParOf" srcId="{ED68958D-AA8F-4832-B629-8609A4FB5402}" destId="{980532DE-F672-44CF-B31A-FC17605E97B7}" srcOrd="4" destOrd="0" presId="urn:microsoft.com/office/officeart/2005/8/layout/lProcess2"/>
    <dgm:cxn modelId="{510FBB39-E742-411B-B33E-B69C051D79C6}" type="presParOf" srcId="{ED68958D-AA8F-4832-B629-8609A4FB5402}" destId="{5680D8CF-1D51-4998-AB78-FA7D0B08C4B4}" srcOrd="5" destOrd="0" presId="urn:microsoft.com/office/officeart/2005/8/layout/lProcess2"/>
    <dgm:cxn modelId="{DA2E3F80-B633-4A3F-986D-DC28CF689F13}" type="presParOf" srcId="{ED68958D-AA8F-4832-B629-8609A4FB5402}" destId="{9C1ED53E-3FF3-4F27-93A6-FE264CD365B9}" srcOrd="6" destOrd="0" presId="urn:microsoft.com/office/officeart/2005/8/layout/lProcess2"/>
    <dgm:cxn modelId="{2B365879-0ACE-4DCA-A1DB-6CCFEFF1AEAC}" type="presParOf" srcId="{5AC32410-C8B3-4A6B-AFB2-3BD70D5F7E04}" destId="{6AC055BD-C29D-47E9-BF61-EAACECA23231}" srcOrd="1" destOrd="0" presId="urn:microsoft.com/office/officeart/2005/8/layout/lProcess2"/>
    <dgm:cxn modelId="{255D5624-963B-44D9-82F5-15DFF9F17F20}" type="presParOf" srcId="{5AC32410-C8B3-4A6B-AFB2-3BD70D5F7E04}" destId="{AAB49460-8242-4CF4-85ED-87B52CD45254}" srcOrd="2" destOrd="0" presId="urn:microsoft.com/office/officeart/2005/8/layout/lProcess2"/>
    <dgm:cxn modelId="{42176C36-304B-448D-AE95-193BE52705A9}" type="presParOf" srcId="{AAB49460-8242-4CF4-85ED-87B52CD45254}" destId="{6A1D46C6-AA58-4980-8267-6E352D3E19D3}" srcOrd="0" destOrd="0" presId="urn:microsoft.com/office/officeart/2005/8/layout/lProcess2"/>
    <dgm:cxn modelId="{0902C2F2-9AC7-4090-BC74-A14CEBF3A7B0}" type="presParOf" srcId="{AAB49460-8242-4CF4-85ED-87B52CD45254}" destId="{0417CC3F-C389-4ACB-ADCA-22A3BD35E48E}" srcOrd="1" destOrd="0" presId="urn:microsoft.com/office/officeart/2005/8/layout/lProcess2"/>
    <dgm:cxn modelId="{CAA5969A-3DE4-4C63-8989-FFA8A933B5F3}" type="presParOf" srcId="{AAB49460-8242-4CF4-85ED-87B52CD45254}" destId="{B741DD0C-57D9-4FF5-875F-9F2D8B08CBFD}" srcOrd="2" destOrd="0" presId="urn:microsoft.com/office/officeart/2005/8/layout/lProcess2"/>
    <dgm:cxn modelId="{7C22FE76-3EF0-4F6B-ACA9-AED7CD4E2678}" type="presParOf" srcId="{B741DD0C-57D9-4FF5-875F-9F2D8B08CBFD}" destId="{4381EECE-BD60-4EF3-A4B9-F365C84D5785}" srcOrd="0" destOrd="0" presId="urn:microsoft.com/office/officeart/2005/8/layout/lProcess2"/>
    <dgm:cxn modelId="{FFF88AB6-B7EA-4C8E-BF3C-4549F32198F1}" type="presParOf" srcId="{4381EECE-BD60-4EF3-A4B9-F365C84D5785}" destId="{4BEC72D2-4D25-4896-AF0C-E991A7D71491}" srcOrd="0" destOrd="0" presId="urn:microsoft.com/office/officeart/2005/8/layout/lProcess2"/>
    <dgm:cxn modelId="{D0D653EB-E306-4E8C-99B7-4E9854B5065A}" type="presParOf" srcId="{4381EECE-BD60-4EF3-A4B9-F365C84D5785}" destId="{2B169E9B-5458-49B9-8605-8FF6B8D5DB12}" srcOrd="1" destOrd="0" presId="urn:microsoft.com/office/officeart/2005/8/layout/lProcess2"/>
    <dgm:cxn modelId="{6565CC1C-F81F-41D2-BCAD-A68ADD6F66EF}" type="presParOf" srcId="{4381EECE-BD60-4EF3-A4B9-F365C84D5785}" destId="{AFDF7425-6828-4B07-9044-814940A76DD3}" srcOrd="2" destOrd="0" presId="urn:microsoft.com/office/officeart/2005/8/layout/lProcess2"/>
    <dgm:cxn modelId="{AA964954-05C4-43B9-AE00-4C841CE48ECE}" type="presParOf" srcId="{4381EECE-BD60-4EF3-A4B9-F365C84D5785}" destId="{6ACFE351-17AF-47F0-A05D-14A9D91B75CB}" srcOrd="3" destOrd="0" presId="urn:microsoft.com/office/officeart/2005/8/layout/lProcess2"/>
    <dgm:cxn modelId="{41985889-5F91-477C-A0D7-0DB911784BCD}" type="presParOf" srcId="{4381EECE-BD60-4EF3-A4B9-F365C84D5785}" destId="{7DEFB9D5-DAC0-4303-953C-C22D2A52D127}" srcOrd="4" destOrd="0" presId="urn:microsoft.com/office/officeart/2005/8/layout/lProcess2"/>
    <dgm:cxn modelId="{9E961766-D5BF-4F4A-92CE-EB45B882FB71}" type="presParOf" srcId="{4381EECE-BD60-4EF3-A4B9-F365C84D5785}" destId="{CD4229C2-C6B7-401A-974F-C2456F50F763}" srcOrd="5" destOrd="0" presId="urn:microsoft.com/office/officeart/2005/8/layout/lProcess2"/>
    <dgm:cxn modelId="{DD23AE01-32AD-42B8-AC70-265F6BFEFDEC}" type="presParOf" srcId="{4381EECE-BD60-4EF3-A4B9-F365C84D5785}" destId="{DB81BF2B-DA3B-49C1-900A-484A48A2500C}" srcOrd="6" destOrd="0" presId="urn:microsoft.com/office/officeart/2005/8/layout/lProcess2"/>
    <dgm:cxn modelId="{D9F74F01-4805-47EC-8312-51CE7BE8DF66}" type="presParOf" srcId="{5AC32410-C8B3-4A6B-AFB2-3BD70D5F7E04}" destId="{4C048E8E-A9A1-40DB-83D0-5CDB001A5DF5}" srcOrd="3" destOrd="0" presId="urn:microsoft.com/office/officeart/2005/8/layout/lProcess2"/>
    <dgm:cxn modelId="{2BB1F7F9-FC2C-483A-A673-B613CF47E168}" type="presParOf" srcId="{5AC32410-C8B3-4A6B-AFB2-3BD70D5F7E04}" destId="{BDCA07F4-E789-4B7E-9DDC-02699733ED84}" srcOrd="4" destOrd="0" presId="urn:microsoft.com/office/officeart/2005/8/layout/lProcess2"/>
    <dgm:cxn modelId="{BCF0E286-8B51-4C53-8236-6084B1F2C7DF}" type="presParOf" srcId="{BDCA07F4-E789-4B7E-9DDC-02699733ED84}" destId="{836E9CE8-8EDF-4BF7-9D81-E57235EF6D8D}" srcOrd="0" destOrd="0" presId="urn:microsoft.com/office/officeart/2005/8/layout/lProcess2"/>
    <dgm:cxn modelId="{029FB7B2-87D8-4208-AEA7-D7955D7AE572}" type="presParOf" srcId="{BDCA07F4-E789-4B7E-9DDC-02699733ED84}" destId="{871136E4-FC27-46E0-86A2-DBEB8C8A317D}" srcOrd="1" destOrd="0" presId="urn:microsoft.com/office/officeart/2005/8/layout/lProcess2"/>
    <dgm:cxn modelId="{F88AF724-8774-42EA-AE1B-74184864DC33}" type="presParOf" srcId="{BDCA07F4-E789-4B7E-9DDC-02699733ED84}" destId="{54A8F334-E692-49D6-AFE9-A93820BBF47F}" srcOrd="2" destOrd="0" presId="urn:microsoft.com/office/officeart/2005/8/layout/lProcess2"/>
    <dgm:cxn modelId="{34E7A8D2-5176-40B5-BC94-7D80DC6B52B4}" type="presParOf" srcId="{54A8F334-E692-49D6-AFE9-A93820BBF47F}" destId="{4965DD3A-C02D-4A7D-A713-A86CB72F9835}" srcOrd="0" destOrd="0" presId="urn:microsoft.com/office/officeart/2005/8/layout/lProcess2"/>
    <dgm:cxn modelId="{CB0A63C2-2720-4235-B969-9A187661175B}" type="presParOf" srcId="{4965DD3A-C02D-4A7D-A713-A86CB72F9835}" destId="{D0F58FAF-91E0-429D-A34B-E30BACA96F91}" srcOrd="0" destOrd="0" presId="urn:microsoft.com/office/officeart/2005/8/layout/lProcess2"/>
    <dgm:cxn modelId="{3C64A513-00DC-491E-B2A6-FC8FA9403F5C}" type="presParOf" srcId="{4965DD3A-C02D-4A7D-A713-A86CB72F9835}" destId="{3437ED34-84CB-4591-AB77-9F09B0CDA9EC}" srcOrd="1" destOrd="0" presId="urn:microsoft.com/office/officeart/2005/8/layout/lProcess2"/>
    <dgm:cxn modelId="{7A04EFB3-6B46-417B-80AC-3B2908C810CC}" type="presParOf" srcId="{4965DD3A-C02D-4A7D-A713-A86CB72F9835}" destId="{6E3E120E-228A-4D76-BA1F-D0FDCA08F668}" srcOrd="2" destOrd="0" presId="urn:microsoft.com/office/officeart/2005/8/layout/lProcess2"/>
    <dgm:cxn modelId="{74410989-BFD6-447D-97DB-CA658C8A0ED2}" type="presParOf" srcId="{4965DD3A-C02D-4A7D-A713-A86CB72F9835}" destId="{FA8DE64A-1900-45CA-8A9F-409B9EFA8F47}" srcOrd="3" destOrd="0" presId="urn:microsoft.com/office/officeart/2005/8/layout/lProcess2"/>
    <dgm:cxn modelId="{E3B93AF7-FB94-426F-9CE2-E210A9004585}" type="presParOf" srcId="{4965DD3A-C02D-4A7D-A713-A86CB72F9835}" destId="{85191CCC-EAE9-426F-967D-97A62C18B90E}" srcOrd="4" destOrd="0" presId="urn:microsoft.com/office/officeart/2005/8/layout/lProcess2"/>
    <dgm:cxn modelId="{C18D1ACE-3775-4AD1-8E93-FD3E9A18E6C6}" type="presParOf" srcId="{4965DD3A-C02D-4A7D-A713-A86CB72F9835}" destId="{B5C5296F-B375-446D-9006-AA03843D90BA}" srcOrd="5" destOrd="0" presId="urn:microsoft.com/office/officeart/2005/8/layout/lProcess2"/>
    <dgm:cxn modelId="{C66213D1-34ED-4552-AE0F-F752F491D11F}" type="presParOf" srcId="{4965DD3A-C02D-4A7D-A713-A86CB72F9835}" destId="{1CD8341D-D239-491F-85A5-48A50B573081}" srcOrd="6" destOrd="0" presId="urn:microsoft.com/office/officeart/2005/8/layout/lProcess2"/>
    <dgm:cxn modelId="{8205A2E7-5399-4B05-ACEB-C869496B4D94}" type="presParOf" srcId="{5AC32410-C8B3-4A6B-AFB2-3BD70D5F7E04}" destId="{4C7B8E63-D135-482D-9190-D05B4FB93A08}" srcOrd="5" destOrd="0" presId="urn:microsoft.com/office/officeart/2005/8/layout/lProcess2"/>
    <dgm:cxn modelId="{46178BF1-3D7F-44BD-B17A-EFA68FFB6938}" type="presParOf" srcId="{5AC32410-C8B3-4A6B-AFB2-3BD70D5F7E04}" destId="{943921C7-3B6B-4DCE-823C-18A063C3A7DC}" srcOrd="6" destOrd="0" presId="urn:microsoft.com/office/officeart/2005/8/layout/lProcess2"/>
    <dgm:cxn modelId="{727F45E5-460B-44BB-ABE6-FB42DBCBD13F}" type="presParOf" srcId="{943921C7-3B6B-4DCE-823C-18A063C3A7DC}" destId="{B2FA62EA-7BD6-4B6D-B628-83C1812E3968}" srcOrd="0" destOrd="0" presId="urn:microsoft.com/office/officeart/2005/8/layout/lProcess2"/>
    <dgm:cxn modelId="{985BAC85-A4FA-4C1B-B6A9-32D724DD732B}" type="presParOf" srcId="{943921C7-3B6B-4DCE-823C-18A063C3A7DC}" destId="{211CE388-48FC-4360-8A85-A945F927F965}" srcOrd="1" destOrd="0" presId="urn:microsoft.com/office/officeart/2005/8/layout/lProcess2"/>
    <dgm:cxn modelId="{4DDF96D2-776B-47D5-B90A-ABFABC86B307}" type="presParOf" srcId="{943921C7-3B6B-4DCE-823C-18A063C3A7DC}" destId="{774BF450-DC8B-4D2C-8F66-AC4C5A085808}" srcOrd="2" destOrd="0" presId="urn:microsoft.com/office/officeart/2005/8/layout/lProcess2"/>
    <dgm:cxn modelId="{D94E2201-F53A-4309-A970-3D11B2CCB803}" type="presParOf" srcId="{774BF450-DC8B-4D2C-8F66-AC4C5A085808}" destId="{C160776A-78A8-4289-93CC-43D11C0E143E}" srcOrd="0" destOrd="0" presId="urn:microsoft.com/office/officeart/2005/8/layout/lProcess2"/>
    <dgm:cxn modelId="{B1B83711-1387-49C4-8F24-8D3B9A06116A}" type="presParOf" srcId="{C160776A-78A8-4289-93CC-43D11C0E143E}" destId="{367C1B80-4E78-46E2-B6F6-A0A23B56676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95802E-3E15-4A5B-B226-9697ECA882E4}" type="doc">
      <dgm:prSet loTypeId="urn:microsoft.com/office/officeart/2009/3/layout/PieProcess" loCatId="list" qsTypeId="urn:microsoft.com/office/officeart/2005/8/quickstyle/simple1" qsCatId="simple" csTypeId="urn:microsoft.com/office/officeart/2005/8/colors/accent1_2" csCatId="accent1" phldr="1"/>
      <dgm:spPr/>
      <dgm:t>
        <a:bodyPr/>
        <a:lstStyle/>
        <a:p>
          <a:endParaRPr lang="en-US"/>
        </a:p>
      </dgm:t>
    </dgm:pt>
    <dgm:pt modelId="{E2AD6C33-CC1D-4608-BABB-66C6B9D88F8B}">
      <dgm:prSet phldrT="[Text]"/>
      <dgm:spPr/>
      <dgm:t>
        <a:bodyPr/>
        <a:lstStyle/>
        <a:p>
          <a:r>
            <a:rPr lang="en-US" dirty="0" err="1">
              <a:latin typeface="Franklin Gothic Medium Cond" panose="020B0606030402020204" pitchFamily="34" charset="0"/>
            </a:rPr>
            <a:t>Upto</a:t>
          </a:r>
          <a:r>
            <a:rPr lang="en-US" dirty="0">
              <a:latin typeface="Franklin Gothic Medium Cond" panose="020B0606030402020204" pitchFamily="34" charset="0"/>
            </a:rPr>
            <a:t> 2005</a:t>
          </a:r>
        </a:p>
      </dgm:t>
    </dgm:pt>
    <dgm:pt modelId="{262FEAC4-9AB2-475D-A952-866BC9C61F2F}" type="parTrans" cxnId="{F137B24D-A6F7-4273-8645-C22695E1C2B6}">
      <dgm:prSet/>
      <dgm:spPr/>
      <dgm:t>
        <a:bodyPr/>
        <a:lstStyle/>
        <a:p>
          <a:endParaRPr lang="en-US"/>
        </a:p>
      </dgm:t>
    </dgm:pt>
    <dgm:pt modelId="{51B8C4EF-055A-4C9F-A4E8-DC8B90159411}" type="sibTrans" cxnId="{F137B24D-A6F7-4273-8645-C22695E1C2B6}">
      <dgm:prSet/>
      <dgm:spPr/>
      <dgm:t>
        <a:bodyPr/>
        <a:lstStyle/>
        <a:p>
          <a:endParaRPr lang="en-US"/>
        </a:p>
      </dgm:t>
    </dgm:pt>
    <dgm:pt modelId="{D6FD05AF-9C62-48EB-8015-91504592F88A}">
      <dgm:prSet phldrT="[Text]"/>
      <dgm:spPr/>
      <dgm:t>
        <a:bodyPr/>
        <a:lstStyle/>
        <a:p>
          <a:r>
            <a:rPr lang="en-US" dirty="0">
              <a:latin typeface="Franklin Gothic Medium Cond" panose="020B0606030402020204" pitchFamily="34" charset="0"/>
            </a:rPr>
            <a:t>Fixed exchange rate regime: $1=8.2 Yuan</a:t>
          </a:r>
        </a:p>
      </dgm:t>
    </dgm:pt>
    <dgm:pt modelId="{89FA19E4-CFA2-4140-A560-2C086C3E349D}" type="parTrans" cxnId="{DEB7BB3F-356A-4A6B-B0F8-901A8FE00AA7}">
      <dgm:prSet/>
      <dgm:spPr/>
      <dgm:t>
        <a:bodyPr/>
        <a:lstStyle/>
        <a:p>
          <a:endParaRPr lang="en-US"/>
        </a:p>
      </dgm:t>
    </dgm:pt>
    <dgm:pt modelId="{7F9A22FE-C486-499C-A16D-8229BDFFCEAF}" type="sibTrans" cxnId="{DEB7BB3F-356A-4A6B-B0F8-901A8FE00AA7}">
      <dgm:prSet/>
      <dgm:spPr/>
      <dgm:t>
        <a:bodyPr/>
        <a:lstStyle/>
        <a:p>
          <a:endParaRPr lang="en-US"/>
        </a:p>
      </dgm:t>
    </dgm:pt>
    <dgm:pt modelId="{90DF5C5F-EF5D-4D80-A4D4-23CCA28ECC00}">
      <dgm:prSet phldrT="[Text]"/>
      <dgm:spPr/>
      <dgm:t>
        <a:bodyPr/>
        <a:lstStyle/>
        <a:p>
          <a:r>
            <a:rPr lang="en-US" dirty="0">
              <a:latin typeface="Franklin Gothic Medium Cond" panose="020B0606030402020204" pitchFamily="34" charset="0"/>
            </a:rPr>
            <a:t>2005-15</a:t>
          </a:r>
        </a:p>
      </dgm:t>
    </dgm:pt>
    <dgm:pt modelId="{C1295F4D-A2DA-4478-9A5E-B7328A0979B4}" type="parTrans" cxnId="{C7BEDCF2-4E47-4786-AB5F-45E18BFC581B}">
      <dgm:prSet/>
      <dgm:spPr/>
      <dgm:t>
        <a:bodyPr/>
        <a:lstStyle/>
        <a:p>
          <a:endParaRPr lang="en-US"/>
        </a:p>
      </dgm:t>
    </dgm:pt>
    <dgm:pt modelId="{89353F46-423B-4034-A318-5F57D13EB803}" type="sibTrans" cxnId="{C7BEDCF2-4E47-4786-AB5F-45E18BFC581B}">
      <dgm:prSet/>
      <dgm:spPr/>
      <dgm:t>
        <a:bodyPr/>
        <a:lstStyle/>
        <a:p>
          <a:endParaRPr lang="en-US"/>
        </a:p>
      </dgm:t>
    </dgm:pt>
    <dgm:pt modelId="{4763C4C2-220B-471D-B6F5-7C1B95B15FC9}">
      <dgm:prSet phldrT="[Text]"/>
      <dgm:spPr/>
      <dgm:t>
        <a:bodyPr/>
        <a:lstStyle/>
        <a:p>
          <a:r>
            <a:rPr lang="en-US" dirty="0">
              <a:latin typeface="Franklin Gothic Medium Cond" panose="020B0606030402020204" pitchFamily="34" charset="0"/>
            </a:rPr>
            <a:t>2015</a:t>
          </a:r>
        </a:p>
      </dgm:t>
    </dgm:pt>
    <dgm:pt modelId="{04A168E0-26AE-4E2A-98E4-8727785B0A3B}" type="parTrans" cxnId="{116B9290-48BF-4330-9AE3-C7A492AEF269}">
      <dgm:prSet/>
      <dgm:spPr/>
      <dgm:t>
        <a:bodyPr/>
        <a:lstStyle/>
        <a:p>
          <a:endParaRPr lang="en-US"/>
        </a:p>
      </dgm:t>
    </dgm:pt>
    <dgm:pt modelId="{714D7A35-923E-4B33-90D1-25D347996756}" type="sibTrans" cxnId="{116B9290-48BF-4330-9AE3-C7A492AEF269}">
      <dgm:prSet/>
      <dgm:spPr/>
      <dgm:t>
        <a:bodyPr/>
        <a:lstStyle/>
        <a:p>
          <a:endParaRPr lang="en-US"/>
        </a:p>
      </dgm:t>
    </dgm:pt>
    <dgm:pt modelId="{DCFB3043-5D4D-4C41-A1D9-6F8C7E934588}">
      <dgm:prSet phldrT="[Text]"/>
      <dgm:spPr/>
      <dgm:t>
        <a:bodyPr/>
        <a:lstStyle/>
        <a:p>
          <a:r>
            <a:rPr lang="en-US" dirty="0">
              <a:latin typeface="Franklin Gothic Medium Cond" panose="020B0606030402020204" pitchFamily="34" charset="0"/>
            </a:rPr>
            <a:t>PBC changes policy: midpoint = closing trade of previous day = more aligned with “market forces.”</a:t>
          </a:r>
        </a:p>
        <a:p>
          <a:r>
            <a:rPr lang="en-US" dirty="0">
              <a:solidFill>
                <a:srgbClr val="FFC000"/>
              </a:solidFill>
              <a:latin typeface="Franklin Gothic Medium Cond" panose="020B0606030402020204" pitchFamily="34" charset="0"/>
            </a:rPr>
            <a:t>lowering midpoint = devaluation</a:t>
          </a:r>
          <a:r>
            <a:rPr lang="en-US" dirty="0">
              <a:latin typeface="Franklin Gothic Medium Cond" panose="020B0606030402020204" pitchFamily="34" charset="0"/>
            </a:rPr>
            <a:t>.</a:t>
          </a:r>
        </a:p>
      </dgm:t>
    </dgm:pt>
    <dgm:pt modelId="{33E9313A-47D0-4589-A509-18E222C50CF7}" type="parTrans" cxnId="{1E3C9875-F5F2-4177-9A50-3ED83BF9418B}">
      <dgm:prSet/>
      <dgm:spPr/>
      <dgm:t>
        <a:bodyPr/>
        <a:lstStyle/>
        <a:p>
          <a:endParaRPr lang="en-US"/>
        </a:p>
      </dgm:t>
    </dgm:pt>
    <dgm:pt modelId="{174AC235-8948-4068-9125-F75523499C83}" type="sibTrans" cxnId="{1E3C9875-F5F2-4177-9A50-3ED83BF9418B}">
      <dgm:prSet/>
      <dgm:spPr/>
      <dgm:t>
        <a:bodyPr/>
        <a:lstStyle/>
        <a:p>
          <a:endParaRPr lang="en-US"/>
        </a:p>
      </dgm:t>
    </dgm:pt>
    <dgm:pt modelId="{D1246607-EC21-488A-BDCB-55080A95D6AA}">
      <dgm:prSet phldrT="[Text]"/>
      <dgm:spPr/>
      <dgm:t>
        <a:bodyPr/>
        <a:lstStyle/>
        <a:p>
          <a:r>
            <a:rPr lang="en-US" dirty="0">
              <a:latin typeface="Franklin Gothic Medium Cond" panose="020B0606030402020204" pitchFamily="34" charset="0"/>
            </a:rPr>
            <a:t>&amp; intervenes if 2% in either direction of </a:t>
          </a:r>
          <a:r>
            <a:rPr lang="en-US" dirty="0">
              <a:solidFill>
                <a:srgbClr val="FFC000"/>
              </a:solidFill>
              <a:latin typeface="Franklin Gothic Medium Cond" panose="020B0606030402020204" pitchFamily="34" charset="0"/>
            </a:rPr>
            <a:t>mid-point</a:t>
          </a:r>
        </a:p>
      </dgm:t>
    </dgm:pt>
    <dgm:pt modelId="{A64E47ED-DACE-4FE9-83CF-720AFDEF1565}" type="parTrans" cxnId="{766D44E0-8DAD-4C84-B361-81FD61EFAFAE}">
      <dgm:prSet/>
      <dgm:spPr/>
      <dgm:t>
        <a:bodyPr/>
        <a:lstStyle/>
        <a:p>
          <a:endParaRPr lang="en-US"/>
        </a:p>
      </dgm:t>
    </dgm:pt>
    <dgm:pt modelId="{DB1B5BFE-441B-48DD-847D-A58C67041561}" type="sibTrans" cxnId="{766D44E0-8DAD-4C84-B361-81FD61EFAFAE}">
      <dgm:prSet/>
      <dgm:spPr/>
      <dgm:t>
        <a:bodyPr/>
        <a:lstStyle/>
        <a:p>
          <a:endParaRPr lang="en-US"/>
        </a:p>
      </dgm:t>
    </dgm:pt>
    <dgm:pt modelId="{B732DD83-0B25-4AD7-80FC-57FD5FE425BF}">
      <dgm:prSet phldrT="[Text]"/>
      <dgm:spPr/>
      <dgm:t>
        <a:bodyPr/>
        <a:lstStyle/>
        <a:p>
          <a:r>
            <a:rPr lang="en-US" dirty="0">
              <a:latin typeface="Franklin Gothic Medium Cond" panose="020B0606030402020204" pitchFamily="34" charset="0"/>
            </a:rPr>
            <a:t>PBC sets midpoint $1=~6 Yuan</a:t>
          </a:r>
        </a:p>
      </dgm:t>
    </dgm:pt>
    <dgm:pt modelId="{BB318BC7-AF46-45D6-A664-4ADA3AA78215}" type="parTrans" cxnId="{C2E6225B-41C3-42D0-8D9E-D809E588DBA1}">
      <dgm:prSet/>
      <dgm:spPr/>
      <dgm:t>
        <a:bodyPr/>
        <a:lstStyle/>
        <a:p>
          <a:endParaRPr lang="en-US"/>
        </a:p>
      </dgm:t>
    </dgm:pt>
    <dgm:pt modelId="{36CB9FB5-EE7A-4248-99AF-7929F72C971E}" type="sibTrans" cxnId="{C2E6225B-41C3-42D0-8D9E-D809E588DBA1}">
      <dgm:prSet/>
      <dgm:spPr/>
      <dgm:t>
        <a:bodyPr/>
        <a:lstStyle/>
        <a:p>
          <a:endParaRPr lang="en-US"/>
        </a:p>
      </dgm:t>
    </dgm:pt>
    <dgm:pt modelId="{726B5A2C-A5AE-4A48-AAA6-434C16727F1A}" type="pres">
      <dgm:prSet presAssocID="{8995802E-3E15-4A5B-B226-9697ECA882E4}" presName="Name0" presStyleCnt="0">
        <dgm:presLayoutVars>
          <dgm:chMax val="7"/>
          <dgm:chPref val="7"/>
          <dgm:dir/>
          <dgm:animOne val="branch"/>
          <dgm:animLvl val="lvl"/>
        </dgm:presLayoutVars>
      </dgm:prSet>
      <dgm:spPr/>
    </dgm:pt>
    <dgm:pt modelId="{79895DC1-D267-4809-9D46-ABF347DCE68E}" type="pres">
      <dgm:prSet presAssocID="{E2AD6C33-CC1D-4608-BABB-66C6B9D88F8B}" presName="ParentComposite" presStyleCnt="0"/>
      <dgm:spPr/>
    </dgm:pt>
    <dgm:pt modelId="{C4FC3982-F6C1-433E-8A65-4A940C775DBB}" type="pres">
      <dgm:prSet presAssocID="{E2AD6C33-CC1D-4608-BABB-66C6B9D88F8B}" presName="Chord" presStyleLbl="bgShp" presStyleIdx="0" presStyleCnt="3"/>
      <dgm:spPr/>
    </dgm:pt>
    <dgm:pt modelId="{B9D555EE-5542-4D67-8247-2AF6CEA73F0A}" type="pres">
      <dgm:prSet presAssocID="{E2AD6C33-CC1D-4608-BABB-66C6B9D88F8B}" presName="Pie" presStyleLbl="alignNode1" presStyleIdx="0" presStyleCnt="3"/>
      <dgm:spPr/>
    </dgm:pt>
    <dgm:pt modelId="{9C151E4A-3BF7-48DC-B265-2122C27FEBBB}" type="pres">
      <dgm:prSet presAssocID="{E2AD6C33-CC1D-4608-BABB-66C6B9D88F8B}" presName="Parent" presStyleLbl="revTx" presStyleIdx="0" presStyleCnt="6">
        <dgm:presLayoutVars>
          <dgm:chMax val="1"/>
          <dgm:chPref val="1"/>
          <dgm:bulletEnabled val="1"/>
        </dgm:presLayoutVars>
      </dgm:prSet>
      <dgm:spPr/>
    </dgm:pt>
    <dgm:pt modelId="{A422CF58-6A25-4660-9025-53BABD068493}" type="pres">
      <dgm:prSet presAssocID="{7F9A22FE-C486-499C-A16D-8229BDFFCEAF}" presName="negSibTrans" presStyleCnt="0"/>
      <dgm:spPr/>
    </dgm:pt>
    <dgm:pt modelId="{310A5A25-23E5-4AFC-919F-8E721FBF8013}" type="pres">
      <dgm:prSet presAssocID="{E2AD6C33-CC1D-4608-BABB-66C6B9D88F8B}" presName="composite" presStyleCnt="0"/>
      <dgm:spPr/>
    </dgm:pt>
    <dgm:pt modelId="{01426565-BA2A-44A1-85AE-7BC123B269D1}" type="pres">
      <dgm:prSet presAssocID="{E2AD6C33-CC1D-4608-BABB-66C6B9D88F8B}" presName="Child" presStyleLbl="revTx" presStyleIdx="1" presStyleCnt="6">
        <dgm:presLayoutVars>
          <dgm:chMax val="0"/>
          <dgm:chPref val="0"/>
          <dgm:bulletEnabled val="1"/>
        </dgm:presLayoutVars>
      </dgm:prSet>
      <dgm:spPr/>
    </dgm:pt>
    <dgm:pt modelId="{9F918625-55C5-41EE-BD97-39C1831E5D64}" type="pres">
      <dgm:prSet presAssocID="{51B8C4EF-055A-4C9F-A4E8-DC8B90159411}" presName="sibTrans" presStyleCnt="0"/>
      <dgm:spPr/>
    </dgm:pt>
    <dgm:pt modelId="{CE6F0D88-1988-4455-AC50-6B414F084344}" type="pres">
      <dgm:prSet presAssocID="{90DF5C5F-EF5D-4D80-A4D4-23CCA28ECC00}" presName="ParentComposite" presStyleCnt="0"/>
      <dgm:spPr/>
    </dgm:pt>
    <dgm:pt modelId="{B4E702DD-DF85-4CFE-9654-CDCA85FFB8D2}" type="pres">
      <dgm:prSet presAssocID="{90DF5C5F-EF5D-4D80-A4D4-23CCA28ECC00}" presName="Chord" presStyleLbl="bgShp" presStyleIdx="1" presStyleCnt="3"/>
      <dgm:spPr/>
    </dgm:pt>
    <dgm:pt modelId="{2E52F7A6-50A6-4694-9B8E-89F616C25A6C}" type="pres">
      <dgm:prSet presAssocID="{90DF5C5F-EF5D-4D80-A4D4-23CCA28ECC00}" presName="Pie" presStyleLbl="alignNode1" presStyleIdx="1" presStyleCnt="3"/>
      <dgm:spPr/>
    </dgm:pt>
    <dgm:pt modelId="{35BB9351-2EE6-420E-8946-948E4C7E1BD9}" type="pres">
      <dgm:prSet presAssocID="{90DF5C5F-EF5D-4D80-A4D4-23CCA28ECC00}" presName="Parent" presStyleLbl="revTx" presStyleIdx="2" presStyleCnt="6">
        <dgm:presLayoutVars>
          <dgm:chMax val="1"/>
          <dgm:chPref val="1"/>
          <dgm:bulletEnabled val="1"/>
        </dgm:presLayoutVars>
      </dgm:prSet>
      <dgm:spPr/>
    </dgm:pt>
    <dgm:pt modelId="{F8C3501C-D461-4900-B899-022F8DD50C14}" type="pres">
      <dgm:prSet presAssocID="{36CB9FB5-EE7A-4248-99AF-7929F72C971E}" presName="negSibTrans" presStyleCnt="0"/>
      <dgm:spPr/>
    </dgm:pt>
    <dgm:pt modelId="{AA709FDD-C3DA-4989-92BE-A72607B7BC34}" type="pres">
      <dgm:prSet presAssocID="{90DF5C5F-EF5D-4D80-A4D4-23CCA28ECC00}" presName="composite" presStyleCnt="0"/>
      <dgm:spPr/>
    </dgm:pt>
    <dgm:pt modelId="{486E965D-E7A2-4933-9E84-3D7FF50370FB}" type="pres">
      <dgm:prSet presAssocID="{90DF5C5F-EF5D-4D80-A4D4-23CCA28ECC00}" presName="Child" presStyleLbl="revTx" presStyleIdx="3" presStyleCnt="6">
        <dgm:presLayoutVars>
          <dgm:chMax val="0"/>
          <dgm:chPref val="0"/>
          <dgm:bulletEnabled val="1"/>
        </dgm:presLayoutVars>
      </dgm:prSet>
      <dgm:spPr/>
    </dgm:pt>
    <dgm:pt modelId="{D1181377-08AC-4985-8DDD-758FAE561D34}" type="pres">
      <dgm:prSet presAssocID="{89353F46-423B-4034-A318-5F57D13EB803}" presName="sibTrans" presStyleCnt="0"/>
      <dgm:spPr/>
    </dgm:pt>
    <dgm:pt modelId="{7AA55E55-E61D-4557-A59B-EB4A2564CFB7}" type="pres">
      <dgm:prSet presAssocID="{4763C4C2-220B-471D-B6F5-7C1B95B15FC9}" presName="ParentComposite" presStyleCnt="0"/>
      <dgm:spPr/>
    </dgm:pt>
    <dgm:pt modelId="{262DE310-086C-4D5E-9DC3-A452B79D90C3}" type="pres">
      <dgm:prSet presAssocID="{4763C4C2-220B-471D-B6F5-7C1B95B15FC9}" presName="Chord" presStyleLbl="bgShp" presStyleIdx="2" presStyleCnt="3"/>
      <dgm:spPr/>
    </dgm:pt>
    <dgm:pt modelId="{897813B9-6587-4BDD-ABCF-FFCA83D70EA5}" type="pres">
      <dgm:prSet presAssocID="{4763C4C2-220B-471D-B6F5-7C1B95B15FC9}" presName="Pie" presStyleLbl="alignNode1" presStyleIdx="2" presStyleCnt="3"/>
      <dgm:spPr/>
    </dgm:pt>
    <dgm:pt modelId="{96753CD7-077D-48D3-AC39-19C17091D051}" type="pres">
      <dgm:prSet presAssocID="{4763C4C2-220B-471D-B6F5-7C1B95B15FC9}" presName="Parent" presStyleLbl="revTx" presStyleIdx="4" presStyleCnt="6">
        <dgm:presLayoutVars>
          <dgm:chMax val="1"/>
          <dgm:chPref val="1"/>
          <dgm:bulletEnabled val="1"/>
        </dgm:presLayoutVars>
      </dgm:prSet>
      <dgm:spPr/>
    </dgm:pt>
    <dgm:pt modelId="{2A1A86BA-B153-475F-8517-0719AFA085E9}" type="pres">
      <dgm:prSet presAssocID="{174AC235-8948-4068-9125-F75523499C83}" presName="negSibTrans" presStyleCnt="0"/>
      <dgm:spPr/>
    </dgm:pt>
    <dgm:pt modelId="{7287BC26-B882-416D-81CB-8A64849EF2F0}" type="pres">
      <dgm:prSet presAssocID="{4763C4C2-220B-471D-B6F5-7C1B95B15FC9}" presName="composite" presStyleCnt="0"/>
      <dgm:spPr/>
    </dgm:pt>
    <dgm:pt modelId="{70C4644E-0A6A-4274-BF88-BA07C26A4F11}" type="pres">
      <dgm:prSet presAssocID="{4763C4C2-220B-471D-B6F5-7C1B95B15FC9}" presName="Child" presStyleLbl="revTx" presStyleIdx="5" presStyleCnt="6">
        <dgm:presLayoutVars>
          <dgm:chMax val="0"/>
          <dgm:chPref val="0"/>
          <dgm:bulletEnabled val="1"/>
        </dgm:presLayoutVars>
      </dgm:prSet>
      <dgm:spPr/>
    </dgm:pt>
  </dgm:ptLst>
  <dgm:cxnLst>
    <dgm:cxn modelId="{C7BEDCF2-4E47-4786-AB5F-45E18BFC581B}" srcId="{8995802E-3E15-4A5B-B226-9697ECA882E4}" destId="{90DF5C5F-EF5D-4D80-A4D4-23CCA28ECC00}" srcOrd="1" destOrd="0" parTransId="{C1295F4D-A2DA-4478-9A5E-B7328A0979B4}" sibTransId="{89353F46-423B-4034-A318-5F57D13EB803}"/>
    <dgm:cxn modelId="{CA80C628-7D3A-4CCD-A0EE-F61A744E1B84}" type="presOf" srcId="{4763C4C2-220B-471D-B6F5-7C1B95B15FC9}" destId="{96753CD7-077D-48D3-AC39-19C17091D051}" srcOrd="0" destOrd="0" presId="urn:microsoft.com/office/officeart/2009/3/layout/PieProcess"/>
    <dgm:cxn modelId="{077BA49B-58D4-4E88-A97C-C3C3F667AC20}" type="presOf" srcId="{B732DD83-0B25-4AD7-80FC-57FD5FE425BF}" destId="{486E965D-E7A2-4933-9E84-3D7FF50370FB}" srcOrd="0" destOrd="0" presId="urn:microsoft.com/office/officeart/2009/3/layout/PieProcess"/>
    <dgm:cxn modelId="{8B7B579C-DA35-497C-9BC3-46D89855A066}" type="presOf" srcId="{8995802E-3E15-4A5B-B226-9697ECA882E4}" destId="{726B5A2C-A5AE-4A48-AAA6-434C16727F1A}" srcOrd="0" destOrd="0" presId="urn:microsoft.com/office/officeart/2009/3/layout/PieProcess"/>
    <dgm:cxn modelId="{766D44E0-8DAD-4C84-B361-81FD61EFAFAE}" srcId="{90DF5C5F-EF5D-4D80-A4D4-23CCA28ECC00}" destId="{D1246607-EC21-488A-BDCB-55080A95D6AA}" srcOrd="1" destOrd="0" parTransId="{A64E47ED-DACE-4FE9-83CF-720AFDEF1565}" sibTransId="{DB1B5BFE-441B-48DD-847D-A58C67041561}"/>
    <dgm:cxn modelId="{C6FC57F5-CD84-4356-8D43-531CFCFFB930}" type="presOf" srcId="{D6FD05AF-9C62-48EB-8015-91504592F88A}" destId="{01426565-BA2A-44A1-85AE-7BC123B269D1}" srcOrd="0" destOrd="0" presId="urn:microsoft.com/office/officeart/2009/3/layout/PieProcess"/>
    <dgm:cxn modelId="{29BE8B76-26D5-4D29-BC9A-9AFF96414BDD}" type="presOf" srcId="{E2AD6C33-CC1D-4608-BABB-66C6B9D88F8B}" destId="{9C151E4A-3BF7-48DC-B265-2122C27FEBBB}" srcOrd="0" destOrd="0" presId="urn:microsoft.com/office/officeart/2009/3/layout/PieProcess"/>
    <dgm:cxn modelId="{7C5879A5-E28E-49B3-8372-E3AD244E53F1}" type="presOf" srcId="{90DF5C5F-EF5D-4D80-A4D4-23CCA28ECC00}" destId="{35BB9351-2EE6-420E-8946-948E4C7E1BD9}" srcOrd="0" destOrd="0" presId="urn:microsoft.com/office/officeart/2009/3/layout/PieProcess"/>
    <dgm:cxn modelId="{116B9290-48BF-4330-9AE3-C7A492AEF269}" srcId="{8995802E-3E15-4A5B-B226-9697ECA882E4}" destId="{4763C4C2-220B-471D-B6F5-7C1B95B15FC9}" srcOrd="2" destOrd="0" parTransId="{04A168E0-26AE-4E2A-98E4-8727785B0A3B}" sibTransId="{714D7A35-923E-4B33-90D1-25D347996756}"/>
    <dgm:cxn modelId="{DC22CB44-55BB-4D45-9D2F-48F47683619B}" type="presOf" srcId="{DCFB3043-5D4D-4C41-A1D9-6F8C7E934588}" destId="{70C4644E-0A6A-4274-BF88-BA07C26A4F11}" srcOrd="0" destOrd="0" presId="urn:microsoft.com/office/officeart/2009/3/layout/PieProcess"/>
    <dgm:cxn modelId="{DEB7BB3F-356A-4A6B-B0F8-901A8FE00AA7}" srcId="{E2AD6C33-CC1D-4608-BABB-66C6B9D88F8B}" destId="{D6FD05AF-9C62-48EB-8015-91504592F88A}" srcOrd="0" destOrd="0" parTransId="{89FA19E4-CFA2-4140-A560-2C086C3E349D}" sibTransId="{7F9A22FE-C486-499C-A16D-8229BDFFCEAF}"/>
    <dgm:cxn modelId="{1D813A1E-4673-4351-A411-78A719917487}" type="presOf" srcId="{D1246607-EC21-488A-BDCB-55080A95D6AA}" destId="{486E965D-E7A2-4933-9E84-3D7FF50370FB}" srcOrd="0" destOrd="1" presId="urn:microsoft.com/office/officeart/2009/3/layout/PieProcess"/>
    <dgm:cxn modelId="{1E3C9875-F5F2-4177-9A50-3ED83BF9418B}" srcId="{4763C4C2-220B-471D-B6F5-7C1B95B15FC9}" destId="{DCFB3043-5D4D-4C41-A1D9-6F8C7E934588}" srcOrd="0" destOrd="0" parTransId="{33E9313A-47D0-4589-A509-18E222C50CF7}" sibTransId="{174AC235-8948-4068-9125-F75523499C83}"/>
    <dgm:cxn modelId="{F137B24D-A6F7-4273-8645-C22695E1C2B6}" srcId="{8995802E-3E15-4A5B-B226-9697ECA882E4}" destId="{E2AD6C33-CC1D-4608-BABB-66C6B9D88F8B}" srcOrd="0" destOrd="0" parTransId="{262FEAC4-9AB2-475D-A952-866BC9C61F2F}" sibTransId="{51B8C4EF-055A-4C9F-A4E8-DC8B90159411}"/>
    <dgm:cxn modelId="{C2E6225B-41C3-42D0-8D9E-D809E588DBA1}" srcId="{90DF5C5F-EF5D-4D80-A4D4-23CCA28ECC00}" destId="{B732DD83-0B25-4AD7-80FC-57FD5FE425BF}" srcOrd="0" destOrd="0" parTransId="{BB318BC7-AF46-45D6-A664-4ADA3AA78215}" sibTransId="{36CB9FB5-EE7A-4248-99AF-7929F72C971E}"/>
    <dgm:cxn modelId="{8F138709-D4F4-41D5-935A-C89C4A10EE7E}" type="presParOf" srcId="{726B5A2C-A5AE-4A48-AAA6-434C16727F1A}" destId="{79895DC1-D267-4809-9D46-ABF347DCE68E}" srcOrd="0" destOrd="0" presId="urn:microsoft.com/office/officeart/2009/3/layout/PieProcess"/>
    <dgm:cxn modelId="{95FFA08A-E958-4A47-A673-12BCD17C880F}" type="presParOf" srcId="{79895DC1-D267-4809-9D46-ABF347DCE68E}" destId="{C4FC3982-F6C1-433E-8A65-4A940C775DBB}" srcOrd="0" destOrd="0" presId="urn:microsoft.com/office/officeart/2009/3/layout/PieProcess"/>
    <dgm:cxn modelId="{C7EFD202-2CCA-40AA-88CF-490FE91FED7D}" type="presParOf" srcId="{79895DC1-D267-4809-9D46-ABF347DCE68E}" destId="{B9D555EE-5542-4D67-8247-2AF6CEA73F0A}" srcOrd="1" destOrd="0" presId="urn:microsoft.com/office/officeart/2009/3/layout/PieProcess"/>
    <dgm:cxn modelId="{8C081475-A510-4043-B845-FD4F03C5DDD7}" type="presParOf" srcId="{79895DC1-D267-4809-9D46-ABF347DCE68E}" destId="{9C151E4A-3BF7-48DC-B265-2122C27FEBBB}" srcOrd="2" destOrd="0" presId="urn:microsoft.com/office/officeart/2009/3/layout/PieProcess"/>
    <dgm:cxn modelId="{404DA6FF-9082-4149-8FC8-8A0FC1EB85F5}" type="presParOf" srcId="{726B5A2C-A5AE-4A48-AAA6-434C16727F1A}" destId="{A422CF58-6A25-4660-9025-53BABD068493}" srcOrd="1" destOrd="0" presId="urn:microsoft.com/office/officeart/2009/3/layout/PieProcess"/>
    <dgm:cxn modelId="{ECF961EC-E38E-4024-83E3-F7394C7CF21A}" type="presParOf" srcId="{726B5A2C-A5AE-4A48-AAA6-434C16727F1A}" destId="{310A5A25-23E5-4AFC-919F-8E721FBF8013}" srcOrd="2" destOrd="0" presId="urn:microsoft.com/office/officeart/2009/3/layout/PieProcess"/>
    <dgm:cxn modelId="{6AE25091-EC50-4CE9-BAC7-0EB53F998475}" type="presParOf" srcId="{310A5A25-23E5-4AFC-919F-8E721FBF8013}" destId="{01426565-BA2A-44A1-85AE-7BC123B269D1}" srcOrd="0" destOrd="0" presId="urn:microsoft.com/office/officeart/2009/3/layout/PieProcess"/>
    <dgm:cxn modelId="{0326F5F5-5673-4039-9D19-C9842E11109F}" type="presParOf" srcId="{726B5A2C-A5AE-4A48-AAA6-434C16727F1A}" destId="{9F918625-55C5-41EE-BD97-39C1831E5D64}" srcOrd="3" destOrd="0" presId="urn:microsoft.com/office/officeart/2009/3/layout/PieProcess"/>
    <dgm:cxn modelId="{DC1AEA01-A392-4A60-B613-7DBB5F550625}" type="presParOf" srcId="{726B5A2C-A5AE-4A48-AAA6-434C16727F1A}" destId="{CE6F0D88-1988-4455-AC50-6B414F084344}" srcOrd="4" destOrd="0" presId="urn:microsoft.com/office/officeart/2009/3/layout/PieProcess"/>
    <dgm:cxn modelId="{F87B0CAA-15D4-414B-B90C-2D13B34ED8DB}" type="presParOf" srcId="{CE6F0D88-1988-4455-AC50-6B414F084344}" destId="{B4E702DD-DF85-4CFE-9654-CDCA85FFB8D2}" srcOrd="0" destOrd="0" presId="urn:microsoft.com/office/officeart/2009/3/layout/PieProcess"/>
    <dgm:cxn modelId="{CBD2A0A0-EC02-4327-81B7-89C167AC64F5}" type="presParOf" srcId="{CE6F0D88-1988-4455-AC50-6B414F084344}" destId="{2E52F7A6-50A6-4694-9B8E-89F616C25A6C}" srcOrd="1" destOrd="0" presId="urn:microsoft.com/office/officeart/2009/3/layout/PieProcess"/>
    <dgm:cxn modelId="{25BD7725-69C1-4C88-B26F-989C53368A5C}" type="presParOf" srcId="{CE6F0D88-1988-4455-AC50-6B414F084344}" destId="{35BB9351-2EE6-420E-8946-948E4C7E1BD9}" srcOrd="2" destOrd="0" presId="urn:microsoft.com/office/officeart/2009/3/layout/PieProcess"/>
    <dgm:cxn modelId="{FCB8DF09-7D52-478E-B159-70B8E8D32309}" type="presParOf" srcId="{726B5A2C-A5AE-4A48-AAA6-434C16727F1A}" destId="{F8C3501C-D461-4900-B899-022F8DD50C14}" srcOrd="5" destOrd="0" presId="urn:microsoft.com/office/officeart/2009/3/layout/PieProcess"/>
    <dgm:cxn modelId="{4544789D-B0B6-419B-9C11-B7A6DAA7F15E}" type="presParOf" srcId="{726B5A2C-A5AE-4A48-AAA6-434C16727F1A}" destId="{AA709FDD-C3DA-4989-92BE-A72607B7BC34}" srcOrd="6" destOrd="0" presId="urn:microsoft.com/office/officeart/2009/3/layout/PieProcess"/>
    <dgm:cxn modelId="{3532503D-7A87-43A8-9D8E-CA50A6715108}" type="presParOf" srcId="{AA709FDD-C3DA-4989-92BE-A72607B7BC34}" destId="{486E965D-E7A2-4933-9E84-3D7FF50370FB}" srcOrd="0" destOrd="0" presId="urn:microsoft.com/office/officeart/2009/3/layout/PieProcess"/>
    <dgm:cxn modelId="{9C956630-7F1D-4F2F-A639-E70B3B81B14A}" type="presParOf" srcId="{726B5A2C-A5AE-4A48-AAA6-434C16727F1A}" destId="{D1181377-08AC-4985-8DDD-758FAE561D34}" srcOrd="7" destOrd="0" presId="urn:microsoft.com/office/officeart/2009/3/layout/PieProcess"/>
    <dgm:cxn modelId="{298282C0-2980-4026-915C-C1A440070F6E}" type="presParOf" srcId="{726B5A2C-A5AE-4A48-AAA6-434C16727F1A}" destId="{7AA55E55-E61D-4557-A59B-EB4A2564CFB7}" srcOrd="8" destOrd="0" presId="urn:microsoft.com/office/officeart/2009/3/layout/PieProcess"/>
    <dgm:cxn modelId="{80B05AB6-E4B6-457E-9903-15C7E8484B5F}" type="presParOf" srcId="{7AA55E55-E61D-4557-A59B-EB4A2564CFB7}" destId="{262DE310-086C-4D5E-9DC3-A452B79D90C3}" srcOrd="0" destOrd="0" presId="urn:microsoft.com/office/officeart/2009/3/layout/PieProcess"/>
    <dgm:cxn modelId="{8BE181D1-50CC-4564-90ED-349F24041FC4}" type="presParOf" srcId="{7AA55E55-E61D-4557-A59B-EB4A2564CFB7}" destId="{897813B9-6587-4BDD-ABCF-FFCA83D70EA5}" srcOrd="1" destOrd="0" presId="urn:microsoft.com/office/officeart/2009/3/layout/PieProcess"/>
    <dgm:cxn modelId="{A2BE6C36-358E-4805-B825-9B58D8D215B3}" type="presParOf" srcId="{7AA55E55-E61D-4557-A59B-EB4A2564CFB7}" destId="{96753CD7-077D-48D3-AC39-19C17091D051}" srcOrd="2" destOrd="0" presId="urn:microsoft.com/office/officeart/2009/3/layout/PieProcess"/>
    <dgm:cxn modelId="{036DA097-0355-4867-916C-E5AF1E6BE066}" type="presParOf" srcId="{726B5A2C-A5AE-4A48-AAA6-434C16727F1A}" destId="{2A1A86BA-B153-475F-8517-0719AFA085E9}" srcOrd="9" destOrd="0" presId="urn:microsoft.com/office/officeart/2009/3/layout/PieProcess"/>
    <dgm:cxn modelId="{D6CA4C51-A0D2-4873-8A0B-7089B684F6B2}" type="presParOf" srcId="{726B5A2C-A5AE-4A48-AAA6-434C16727F1A}" destId="{7287BC26-B882-416D-81CB-8A64849EF2F0}" srcOrd="10" destOrd="0" presId="urn:microsoft.com/office/officeart/2009/3/layout/PieProcess"/>
    <dgm:cxn modelId="{830409E9-BD1F-425B-86A7-5CCF368A2AB1}" type="presParOf" srcId="{7287BC26-B882-416D-81CB-8A64849EF2F0}" destId="{70C4644E-0A6A-4274-BF88-BA07C26A4F11}"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0764C2-DE9D-4350-926D-4769DB2CBC9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26E1492-9713-45BC-ABA0-40F4741BEAF9}">
      <dgm:prSet phldrT="[Text]"/>
      <dgm:spPr/>
      <dgm:t>
        <a:bodyPr/>
        <a:lstStyle/>
        <a:p>
          <a:r>
            <a:rPr lang="en-US" dirty="0"/>
            <a:t>BASKET</a:t>
          </a:r>
        </a:p>
      </dgm:t>
    </dgm:pt>
    <dgm:pt modelId="{E01DD878-7EA5-4C5A-AA33-16F2D2649F6B}" type="parTrans" cxnId="{8DFBCA07-CC12-4E1D-A731-8C7342827DF1}">
      <dgm:prSet/>
      <dgm:spPr/>
      <dgm:t>
        <a:bodyPr/>
        <a:lstStyle/>
        <a:p>
          <a:endParaRPr lang="en-US"/>
        </a:p>
      </dgm:t>
    </dgm:pt>
    <dgm:pt modelId="{6D1BAE09-6AD3-4AA5-B31F-D1736A5B96C9}" type="sibTrans" cxnId="{8DFBCA07-CC12-4E1D-A731-8C7342827DF1}">
      <dgm:prSet/>
      <dgm:spPr/>
      <dgm:t>
        <a:bodyPr/>
        <a:lstStyle/>
        <a:p>
          <a:endParaRPr lang="en-US"/>
        </a:p>
      </dgm:t>
    </dgm:pt>
    <dgm:pt modelId="{19B22906-96CC-4F24-A91A-1DCAEBDEAB89}">
      <dgm:prSet phldrT="[Text]"/>
      <dgm:spPr/>
      <dgm:t>
        <a:bodyPr/>
        <a:lstStyle/>
        <a:p>
          <a:r>
            <a:rPr lang="en-US" dirty="0"/>
            <a:t>1. Yen </a:t>
          </a:r>
        </a:p>
      </dgm:t>
    </dgm:pt>
    <dgm:pt modelId="{60DB9414-F08D-4D8B-82B9-E26BB5299BF2}" type="parTrans" cxnId="{36265217-5164-4150-85FD-97F2F5677841}">
      <dgm:prSet/>
      <dgm:spPr/>
      <dgm:t>
        <a:bodyPr/>
        <a:lstStyle/>
        <a:p>
          <a:endParaRPr lang="en-US"/>
        </a:p>
      </dgm:t>
    </dgm:pt>
    <dgm:pt modelId="{E7578E40-61F0-48F9-B9B5-6326DD39D871}" type="sibTrans" cxnId="{36265217-5164-4150-85FD-97F2F5677841}">
      <dgm:prSet/>
      <dgm:spPr/>
      <dgm:t>
        <a:bodyPr/>
        <a:lstStyle/>
        <a:p>
          <a:endParaRPr lang="en-US"/>
        </a:p>
      </dgm:t>
    </dgm:pt>
    <dgm:pt modelId="{4DCCB235-CC05-48DA-8FE3-D46CA39027E5}">
      <dgm:prSet phldrT="[Text]"/>
      <dgm:spPr/>
      <dgm:t>
        <a:bodyPr/>
        <a:lstStyle/>
        <a:p>
          <a:r>
            <a:rPr lang="en-US" dirty="0"/>
            <a:t>Wt. (Before)</a:t>
          </a:r>
        </a:p>
      </dgm:t>
    </dgm:pt>
    <dgm:pt modelId="{2535CA04-C2E6-41CF-8286-537DBB813003}" type="parTrans" cxnId="{753FFD69-B8D3-4961-AE1F-5092438F1526}">
      <dgm:prSet/>
      <dgm:spPr/>
      <dgm:t>
        <a:bodyPr/>
        <a:lstStyle/>
        <a:p>
          <a:endParaRPr lang="en-US"/>
        </a:p>
      </dgm:t>
    </dgm:pt>
    <dgm:pt modelId="{82B5B4F7-E873-4E4C-A2D4-68A745E196B1}" type="sibTrans" cxnId="{753FFD69-B8D3-4961-AE1F-5092438F1526}">
      <dgm:prSet/>
      <dgm:spPr/>
      <dgm:t>
        <a:bodyPr/>
        <a:lstStyle/>
        <a:p>
          <a:endParaRPr lang="en-US"/>
        </a:p>
      </dgm:t>
    </dgm:pt>
    <dgm:pt modelId="{A6562236-8717-404C-8F2A-25EF86BE3A2A}">
      <dgm:prSet phldrT="[Text]"/>
      <dgm:spPr>
        <a:solidFill>
          <a:schemeClr val="bg2"/>
        </a:solidFill>
      </dgm:spPr>
      <dgm:t>
        <a:bodyPr/>
        <a:lstStyle/>
        <a:p>
          <a:r>
            <a:rPr lang="en-US" dirty="0"/>
            <a:t>9.4</a:t>
          </a:r>
        </a:p>
      </dgm:t>
    </dgm:pt>
    <dgm:pt modelId="{9DCFD83F-EB13-4523-B5D6-E7E1827FD05E}" type="parTrans" cxnId="{7C015944-957A-41D4-A0AE-CC27030F8ADF}">
      <dgm:prSet/>
      <dgm:spPr/>
      <dgm:t>
        <a:bodyPr/>
        <a:lstStyle/>
        <a:p>
          <a:endParaRPr lang="en-US"/>
        </a:p>
      </dgm:t>
    </dgm:pt>
    <dgm:pt modelId="{F57F1A8E-46DC-487B-9623-0E443012A5D4}" type="sibTrans" cxnId="{7C015944-957A-41D4-A0AE-CC27030F8ADF}">
      <dgm:prSet/>
      <dgm:spPr/>
      <dgm:t>
        <a:bodyPr/>
        <a:lstStyle/>
        <a:p>
          <a:endParaRPr lang="en-US"/>
        </a:p>
      </dgm:t>
    </dgm:pt>
    <dgm:pt modelId="{4BEEB895-50BF-4504-816F-60E9045ABF8C}">
      <dgm:prSet phldrT="[Text]"/>
      <dgm:spPr>
        <a:solidFill>
          <a:schemeClr val="bg2"/>
        </a:solidFill>
      </dgm:spPr>
      <dgm:t>
        <a:bodyPr/>
        <a:lstStyle/>
        <a:p>
          <a:r>
            <a:rPr lang="en-US" dirty="0"/>
            <a:t>11.3</a:t>
          </a:r>
        </a:p>
      </dgm:t>
    </dgm:pt>
    <dgm:pt modelId="{59DBB8D3-F2FA-4F88-BFE3-765EE4D95CEA}" type="parTrans" cxnId="{A1FFC6C4-A26D-43B8-9905-0F9F35E5A0D4}">
      <dgm:prSet/>
      <dgm:spPr/>
      <dgm:t>
        <a:bodyPr/>
        <a:lstStyle/>
        <a:p>
          <a:endParaRPr lang="en-US"/>
        </a:p>
      </dgm:t>
    </dgm:pt>
    <dgm:pt modelId="{BE895E3E-C8CF-499A-8725-48EF81A7F105}" type="sibTrans" cxnId="{A1FFC6C4-A26D-43B8-9905-0F9F35E5A0D4}">
      <dgm:prSet/>
      <dgm:spPr/>
      <dgm:t>
        <a:bodyPr/>
        <a:lstStyle/>
        <a:p>
          <a:endParaRPr lang="en-US"/>
        </a:p>
      </dgm:t>
    </dgm:pt>
    <dgm:pt modelId="{82B4907E-1A4A-45FA-A8BC-BE1234DA46FC}">
      <dgm:prSet phldrT="[Text]"/>
      <dgm:spPr/>
      <dgm:t>
        <a:bodyPr/>
        <a:lstStyle/>
        <a:p>
          <a:r>
            <a:rPr lang="en-US" dirty="0"/>
            <a:t>Exchange rate</a:t>
          </a:r>
        </a:p>
      </dgm:t>
    </dgm:pt>
    <dgm:pt modelId="{E9D52929-CFF7-4C82-9FAE-8F8312FBAE37}" type="parTrans" cxnId="{05153B36-4BFD-4F24-8949-9F48FD15CC7E}">
      <dgm:prSet/>
      <dgm:spPr/>
      <dgm:t>
        <a:bodyPr/>
        <a:lstStyle/>
        <a:p>
          <a:endParaRPr lang="en-US"/>
        </a:p>
      </dgm:t>
    </dgm:pt>
    <dgm:pt modelId="{37ED3C2B-2771-4A3D-A889-0896D0C0BC53}" type="sibTrans" cxnId="{05153B36-4BFD-4F24-8949-9F48FD15CC7E}">
      <dgm:prSet/>
      <dgm:spPr/>
      <dgm:t>
        <a:bodyPr/>
        <a:lstStyle/>
        <a:p>
          <a:endParaRPr lang="en-US"/>
        </a:p>
      </dgm:t>
    </dgm:pt>
    <dgm:pt modelId="{D1EDF440-E018-44F7-A40C-21DCC51133BB}">
      <dgm:prSet phldrT="[Text]" phldr="1"/>
      <dgm:spPr/>
      <dgm:t>
        <a:bodyPr/>
        <a:lstStyle/>
        <a:p>
          <a:endParaRPr lang="en-US" dirty="0"/>
        </a:p>
      </dgm:t>
    </dgm:pt>
    <dgm:pt modelId="{3D176342-2F36-4928-A327-AC6692BBBC15}" type="parTrans" cxnId="{F08868FF-B9A4-4A85-B49F-519CE821D4A1}">
      <dgm:prSet/>
      <dgm:spPr/>
      <dgm:t>
        <a:bodyPr/>
        <a:lstStyle/>
        <a:p>
          <a:endParaRPr lang="en-US"/>
        </a:p>
      </dgm:t>
    </dgm:pt>
    <dgm:pt modelId="{27CF87EF-1351-402F-A7D0-977BBEE26360}" type="sibTrans" cxnId="{F08868FF-B9A4-4A85-B49F-519CE821D4A1}">
      <dgm:prSet/>
      <dgm:spPr/>
      <dgm:t>
        <a:bodyPr/>
        <a:lstStyle/>
        <a:p>
          <a:endParaRPr lang="en-US"/>
        </a:p>
      </dgm:t>
    </dgm:pt>
    <dgm:pt modelId="{690B2DE3-B056-4A57-B978-2C01AC5CAEDF}">
      <dgm:prSet phldrT="[Text]"/>
      <dgm:spPr/>
      <dgm:t>
        <a:bodyPr/>
        <a:lstStyle/>
        <a:p>
          <a:r>
            <a:rPr lang="en-US" dirty="0"/>
            <a:t>$1=$1</a:t>
          </a:r>
        </a:p>
      </dgm:t>
    </dgm:pt>
    <dgm:pt modelId="{49E022AA-FD20-47FB-B3AF-78495A257C65}" type="parTrans" cxnId="{A50DDB38-6523-4E7F-A63C-9EDFB0AE5D07}">
      <dgm:prSet/>
      <dgm:spPr/>
      <dgm:t>
        <a:bodyPr/>
        <a:lstStyle/>
        <a:p>
          <a:endParaRPr lang="en-US"/>
        </a:p>
      </dgm:t>
    </dgm:pt>
    <dgm:pt modelId="{BEDFCE43-035C-478E-A0D8-1D4DDEF51B15}" type="sibTrans" cxnId="{A50DDB38-6523-4E7F-A63C-9EDFB0AE5D07}">
      <dgm:prSet/>
      <dgm:spPr/>
      <dgm:t>
        <a:bodyPr/>
        <a:lstStyle/>
        <a:p>
          <a:endParaRPr lang="en-US"/>
        </a:p>
      </dgm:t>
    </dgm:pt>
    <dgm:pt modelId="{ADFA38C8-1495-41C8-871D-E58AA6D71775}">
      <dgm:prSet phldrT="[Text]"/>
      <dgm:spPr/>
      <dgm:t>
        <a:bodyPr/>
        <a:lstStyle/>
        <a:p>
          <a:r>
            <a:rPr lang="en-US" dirty="0"/>
            <a:t>2. Pound</a:t>
          </a:r>
        </a:p>
      </dgm:t>
    </dgm:pt>
    <dgm:pt modelId="{D86C132C-E13C-48C4-A6CA-6C198986C714}" type="parTrans" cxnId="{EAC44BC8-1F00-47DB-B649-C798B5B281B7}">
      <dgm:prSet/>
      <dgm:spPr/>
      <dgm:t>
        <a:bodyPr/>
        <a:lstStyle/>
        <a:p>
          <a:endParaRPr lang="en-US"/>
        </a:p>
      </dgm:t>
    </dgm:pt>
    <dgm:pt modelId="{5531724D-903E-4F51-9EA1-1FC1BF32E5B9}" type="sibTrans" cxnId="{EAC44BC8-1F00-47DB-B649-C798B5B281B7}">
      <dgm:prSet/>
      <dgm:spPr/>
      <dgm:t>
        <a:bodyPr/>
        <a:lstStyle/>
        <a:p>
          <a:endParaRPr lang="en-US"/>
        </a:p>
      </dgm:t>
    </dgm:pt>
    <dgm:pt modelId="{F21A9C4F-8EF6-4CF2-9F29-7CE564F79A0B}">
      <dgm:prSet phldrT="[Text]"/>
      <dgm:spPr/>
      <dgm:t>
        <a:bodyPr/>
        <a:lstStyle/>
        <a:p>
          <a:r>
            <a:rPr lang="en-US" dirty="0"/>
            <a:t>3. Euro</a:t>
          </a:r>
        </a:p>
      </dgm:t>
    </dgm:pt>
    <dgm:pt modelId="{711B1A09-6432-4AEA-83BD-22412B094AD6}" type="parTrans" cxnId="{5C7AD850-8482-410F-ADE5-8C075F9F11D5}">
      <dgm:prSet/>
      <dgm:spPr/>
      <dgm:t>
        <a:bodyPr/>
        <a:lstStyle/>
        <a:p>
          <a:endParaRPr lang="en-US"/>
        </a:p>
      </dgm:t>
    </dgm:pt>
    <dgm:pt modelId="{06626EF7-1366-40DE-8CF9-C2AD83F0BFAB}" type="sibTrans" cxnId="{5C7AD850-8482-410F-ADE5-8C075F9F11D5}">
      <dgm:prSet/>
      <dgm:spPr/>
      <dgm:t>
        <a:bodyPr/>
        <a:lstStyle/>
        <a:p>
          <a:endParaRPr lang="en-US"/>
        </a:p>
      </dgm:t>
    </dgm:pt>
    <dgm:pt modelId="{45C83FEC-B3C8-4787-97A0-CF019F872A65}">
      <dgm:prSet phldrT="[Text]"/>
      <dgm:spPr/>
      <dgm:t>
        <a:bodyPr/>
        <a:lstStyle/>
        <a:p>
          <a:r>
            <a:rPr lang="en-US" dirty="0"/>
            <a:t>4. Dollar</a:t>
          </a:r>
        </a:p>
      </dgm:t>
    </dgm:pt>
    <dgm:pt modelId="{86108F9D-17DE-4B71-97D6-0B7EE0169B89}" type="parTrans" cxnId="{628862CD-E7AD-461E-BF23-19CDC8FBD68B}">
      <dgm:prSet/>
      <dgm:spPr/>
      <dgm:t>
        <a:bodyPr/>
        <a:lstStyle/>
        <a:p>
          <a:endParaRPr lang="en-US"/>
        </a:p>
      </dgm:t>
    </dgm:pt>
    <dgm:pt modelId="{0B58F8C8-BC9F-43D2-AB2B-A0BA5F0603D3}" type="sibTrans" cxnId="{628862CD-E7AD-461E-BF23-19CDC8FBD68B}">
      <dgm:prSet/>
      <dgm:spPr/>
      <dgm:t>
        <a:bodyPr/>
        <a:lstStyle/>
        <a:p>
          <a:endParaRPr lang="en-US"/>
        </a:p>
      </dgm:t>
    </dgm:pt>
    <dgm:pt modelId="{6B86ECA4-F82B-41CA-B07D-8C0EB0743F2E}">
      <dgm:prSet phldrT="[Text]"/>
      <dgm:spPr>
        <a:solidFill>
          <a:schemeClr val="bg2"/>
        </a:solidFill>
      </dgm:spPr>
      <dgm:t>
        <a:bodyPr/>
        <a:lstStyle/>
        <a:p>
          <a:r>
            <a:rPr lang="en-US" dirty="0"/>
            <a:t>37.4</a:t>
          </a:r>
        </a:p>
      </dgm:t>
    </dgm:pt>
    <dgm:pt modelId="{C4B72A22-BB6D-41A6-BE96-81AA827BC15E}" type="parTrans" cxnId="{BC316A38-1CA5-4BA9-B5C3-332585AB010D}">
      <dgm:prSet/>
      <dgm:spPr/>
      <dgm:t>
        <a:bodyPr/>
        <a:lstStyle/>
        <a:p>
          <a:endParaRPr lang="en-US"/>
        </a:p>
      </dgm:t>
    </dgm:pt>
    <dgm:pt modelId="{8ECAC098-C132-4EFF-9E3B-926FEFA758CD}" type="sibTrans" cxnId="{BC316A38-1CA5-4BA9-B5C3-332585AB010D}">
      <dgm:prSet/>
      <dgm:spPr/>
      <dgm:t>
        <a:bodyPr/>
        <a:lstStyle/>
        <a:p>
          <a:endParaRPr lang="en-US"/>
        </a:p>
      </dgm:t>
    </dgm:pt>
    <dgm:pt modelId="{41E20231-6A58-48D4-A6D3-6A2E96922735}">
      <dgm:prSet phldrT="[Text]"/>
      <dgm:spPr>
        <a:solidFill>
          <a:schemeClr val="bg2"/>
        </a:solidFill>
      </dgm:spPr>
      <dgm:t>
        <a:bodyPr/>
        <a:lstStyle/>
        <a:p>
          <a:r>
            <a:rPr lang="en-US" dirty="0"/>
            <a:t>41.9</a:t>
          </a:r>
        </a:p>
      </dgm:t>
    </dgm:pt>
    <dgm:pt modelId="{D96C42C4-A219-405A-8719-B927CB14F4E5}" type="parTrans" cxnId="{60BF0584-3C8B-4BBF-816E-845914D7D80B}">
      <dgm:prSet/>
      <dgm:spPr/>
      <dgm:t>
        <a:bodyPr/>
        <a:lstStyle/>
        <a:p>
          <a:endParaRPr lang="en-US"/>
        </a:p>
      </dgm:t>
    </dgm:pt>
    <dgm:pt modelId="{689E5AAB-D75A-42B8-8707-73F5F59B80D9}" type="sibTrans" cxnId="{60BF0584-3C8B-4BBF-816E-845914D7D80B}">
      <dgm:prSet/>
      <dgm:spPr/>
      <dgm:t>
        <a:bodyPr/>
        <a:lstStyle/>
        <a:p>
          <a:endParaRPr lang="en-US"/>
        </a:p>
      </dgm:t>
    </dgm:pt>
    <dgm:pt modelId="{A9195F54-EEAA-4206-9275-DAC345B72869}">
      <dgm:prSet phldrT="[Text]"/>
      <dgm:spPr/>
      <dgm:t>
        <a:bodyPr/>
        <a:lstStyle/>
        <a:p>
          <a:endParaRPr lang="en-US" dirty="0"/>
        </a:p>
      </dgm:t>
    </dgm:pt>
    <dgm:pt modelId="{9C8F7695-0C2C-4767-B750-AF817CDA7D6B}" type="parTrans" cxnId="{D3E6CB53-B409-4FE0-809C-C4EFC9E0CAD7}">
      <dgm:prSet/>
      <dgm:spPr/>
      <dgm:t>
        <a:bodyPr/>
        <a:lstStyle/>
        <a:p>
          <a:endParaRPr lang="en-US"/>
        </a:p>
      </dgm:t>
    </dgm:pt>
    <dgm:pt modelId="{B9578EA2-1E33-44CF-BD34-A96022D1CBE3}" type="sibTrans" cxnId="{D3E6CB53-B409-4FE0-809C-C4EFC9E0CAD7}">
      <dgm:prSet/>
      <dgm:spPr/>
      <dgm:t>
        <a:bodyPr/>
        <a:lstStyle/>
        <a:p>
          <a:endParaRPr lang="en-US"/>
        </a:p>
      </dgm:t>
    </dgm:pt>
    <dgm:pt modelId="{9553A0C8-1203-4E27-9416-43BD68B01CC9}">
      <dgm:prSet phldrT="[Text]"/>
      <dgm:spPr/>
      <dgm:t>
        <a:bodyPr/>
        <a:lstStyle/>
        <a:p>
          <a:endParaRPr lang="en-US" dirty="0"/>
        </a:p>
      </dgm:t>
    </dgm:pt>
    <dgm:pt modelId="{1B52806B-59BC-4279-9430-B4C1461E2426}" type="parTrans" cxnId="{D590B696-24FF-428C-94EC-8891250EBE6E}">
      <dgm:prSet/>
      <dgm:spPr/>
      <dgm:t>
        <a:bodyPr/>
        <a:lstStyle/>
        <a:p>
          <a:endParaRPr lang="en-US"/>
        </a:p>
      </dgm:t>
    </dgm:pt>
    <dgm:pt modelId="{49997C30-15C3-4F65-A394-1DCA3CBD726D}" type="sibTrans" cxnId="{D590B696-24FF-428C-94EC-8891250EBE6E}">
      <dgm:prSet/>
      <dgm:spPr/>
      <dgm:t>
        <a:bodyPr/>
        <a:lstStyle/>
        <a:p>
          <a:endParaRPr lang="en-US"/>
        </a:p>
      </dgm:t>
    </dgm:pt>
    <dgm:pt modelId="{BA4378DF-80E8-423A-AB86-0B159EA009A3}">
      <dgm:prSet phldrT="[Text]"/>
      <dgm:spPr/>
      <dgm:t>
        <a:bodyPr/>
        <a:lstStyle/>
        <a:p>
          <a:r>
            <a:rPr lang="en-US" dirty="0" err="1"/>
            <a:t>Wt</a:t>
          </a:r>
          <a:r>
            <a:rPr lang="en-US" dirty="0"/>
            <a:t> x Rate</a:t>
          </a:r>
        </a:p>
      </dgm:t>
    </dgm:pt>
    <dgm:pt modelId="{BF03D387-7274-4E69-B855-1D11172552C0}" type="parTrans" cxnId="{0CAA3886-31B3-4182-B779-33A7A13070DA}">
      <dgm:prSet/>
      <dgm:spPr/>
      <dgm:t>
        <a:bodyPr/>
        <a:lstStyle/>
        <a:p>
          <a:endParaRPr lang="en-US"/>
        </a:p>
      </dgm:t>
    </dgm:pt>
    <dgm:pt modelId="{C8E44F2A-A868-497C-92AA-42D0562408B9}" type="sibTrans" cxnId="{0CAA3886-31B3-4182-B779-33A7A13070DA}">
      <dgm:prSet/>
      <dgm:spPr/>
      <dgm:t>
        <a:bodyPr/>
        <a:lstStyle/>
        <a:p>
          <a:endParaRPr lang="en-US"/>
        </a:p>
      </dgm:t>
    </dgm:pt>
    <dgm:pt modelId="{BE467A12-68AE-4EE7-AD46-094A4451EB76}">
      <dgm:prSet phldrT="[Text]"/>
      <dgm:spPr/>
      <dgm:t>
        <a:bodyPr/>
        <a:lstStyle/>
        <a:p>
          <a:r>
            <a:rPr lang="en-US" dirty="0"/>
            <a:t>1SDR</a:t>
          </a:r>
          <a:br>
            <a:rPr lang="en-US" dirty="0"/>
          </a:br>
          <a:r>
            <a:rPr lang="en-US" dirty="0"/>
            <a:t>=$_</a:t>
          </a:r>
        </a:p>
      </dgm:t>
    </dgm:pt>
    <dgm:pt modelId="{B65A04E8-C7FE-4DD1-8B44-B77C85574172}" type="parTrans" cxnId="{43E6554A-2D1C-4BA6-A1FA-F422924C32A4}">
      <dgm:prSet/>
      <dgm:spPr/>
      <dgm:t>
        <a:bodyPr/>
        <a:lstStyle/>
        <a:p>
          <a:endParaRPr lang="en-US"/>
        </a:p>
      </dgm:t>
    </dgm:pt>
    <dgm:pt modelId="{992E4BC7-849A-4400-8DD5-D4B3CBA90F87}" type="sibTrans" cxnId="{43E6554A-2D1C-4BA6-A1FA-F422924C32A4}">
      <dgm:prSet/>
      <dgm:spPr/>
      <dgm:t>
        <a:bodyPr/>
        <a:lstStyle/>
        <a:p>
          <a:endParaRPr lang="en-US"/>
        </a:p>
      </dgm:t>
    </dgm:pt>
    <dgm:pt modelId="{9802039D-2242-46C3-85F8-F3FC407DB287}">
      <dgm:prSet phldrT="[Text]"/>
      <dgm:spPr>
        <a:solidFill>
          <a:schemeClr val="accent2"/>
        </a:solidFill>
      </dgm:spPr>
      <dgm:t>
        <a:bodyPr/>
        <a:lstStyle/>
        <a:p>
          <a:r>
            <a:rPr lang="en-US" dirty="0"/>
            <a:t>5. Yuan</a:t>
          </a:r>
        </a:p>
      </dgm:t>
    </dgm:pt>
    <dgm:pt modelId="{D14235AB-825D-4E1B-A410-5E9BC7E2EB29}" type="parTrans" cxnId="{2AB4F819-54A4-4984-8DB8-F6FF0FE978D9}">
      <dgm:prSet/>
      <dgm:spPr/>
      <dgm:t>
        <a:bodyPr/>
        <a:lstStyle/>
        <a:p>
          <a:endParaRPr lang="en-US"/>
        </a:p>
      </dgm:t>
    </dgm:pt>
    <dgm:pt modelId="{D8433032-EC4A-4F69-AD8A-0E9616C479B2}" type="sibTrans" cxnId="{2AB4F819-54A4-4984-8DB8-F6FF0FE978D9}">
      <dgm:prSet/>
      <dgm:spPr/>
      <dgm:t>
        <a:bodyPr/>
        <a:lstStyle/>
        <a:p>
          <a:endParaRPr lang="en-US"/>
        </a:p>
      </dgm:t>
    </dgm:pt>
    <dgm:pt modelId="{FF80E7F5-8355-47B0-B9D9-3802BA7CA30E}">
      <dgm:prSet phldrT="[Text]"/>
      <dgm:spPr/>
      <dgm:t>
        <a:bodyPr/>
        <a:lstStyle/>
        <a:p>
          <a:r>
            <a:rPr lang="en-US" dirty="0"/>
            <a:t>New Wt. (1/10/16)</a:t>
          </a:r>
        </a:p>
      </dgm:t>
    </dgm:pt>
    <dgm:pt modelId="{F3F6B118-E4B4-4BCC-9B4F-E3B170669B30}" type="parTrans" cxnId="{D4F32F17-3E26-46C0-8686-DFA1A32A003A}">
      <dgm:prSet/>
      <dgm:spPr/>
      <dgm:t>
        <a:bodyPr/>
        <a:lstStyle/>
        <a:p>
          <a:endParaRPr lang="en-US"/>
        </a:p>
      </dgm:t>
    </dgm:pt>
    <dgm:pt modelId="{79F49894-6A9D-4E65-A530-319815790BD7}" type="sibTrans" cxnId="{D4F32F17-3E26-46C0-8686-DFA1A32A003A}">
      <dgm:prSet/>
      <dgm:spPr/>
      <dgm:t>
        <a:bodyPr/>
        <a:lstStyle/>
        <a:p>
          <a:endParaRPr lang="en-US"/>
        </a:p>
      </dgm:t>
    </dgm:pt>
    <dgm:pt modelId="{F620ED66-AF4C-42C1-AD81-29BD81B766F5}">
      <dgm:prSet phldrT="[Text]"/>
      <dgm:spPr/>
      <dgm:t>
        <a:bodyPr/>
        <a:lstStyle/>
        <a:p>
          <a:r>
            <a:rPr lang="en-US" dirty="0"/>
            <a:t>8.33</a:t>
          </a:r>
        </a:p>
      </dgm:t>
    </dgm:pt>
    <dgm:pt modelId="{B0B3AB80-F298-4C5E-8C3A-0BC68A6CF7E8}" type="parTrans" cxnId="{0D64D8AC-53CF-4A31-8B24-0EA42B96527D}">
      <dgm:prSet/>
      <dgm:spPr/>
      <dgm:t>
        <a:bodyPr/>
        <a:lstStyle/>
        <a:p>
          <a:endParaRPr lang="en-US"/>
        </a:p>
      </dgm:t>
    </dgm:pt>
    <dgm:pt modelId="{35248134-E19D-4801-88E4-4C6078E1871A}" type="sibTrans" cxnId="{0D64D8AC-53CF-4A31-8B24-0EA42B96527D}">
      <dgm:prSet/>
      <dgm:spPr/>
      <dgm:t>
        <a:bodyPr/>
        <a:lstStyle/>
        <a:p>
          <a:endParaRPr lang="en-US"/>
        </a:p>
      </dgm:t>
    </dgm:pt>
    <dgm:pt modelId="{3B00449C-D6F8-472D-9125-B9C2F9AA4BDF}">
      <dgm:prSet phldrT="[Text]"/>
      <dgm:spPr/>
      <dgm:t>
        <a:bodyPr/>
        <a:lstStyle/>
        <a:p>
          <a:r>
            <a:rPr lang="en-US" dirty="0"/>
            <a:t>8.09</a:t>
          </a:r>
        </a:p>
      </dgm:t>
    </dgm:pt>
    <dgm:pt modelId="{3DA945C9-E73D-4306-BE28-F6C9EB0C5636}" type="parTrans" cxnId="{92499B8C-CBE4-42F6-8751-55EEC0D0CB65}">
      <dgm:prSet/>
      <dgm:spPr/>
      <dgm:t>
        <a:bodyPr/>
        <a:lstStyle/>
        <a:p>
          <a:endParaRPr lang="en-US"/>
        </a:p>
      </dgm:t>
    </dgm:pt>
    <dgm:pt modelId="{911B2C5E-D39A-4251-8B56-D44D97B726B7}" type="sibTrans" cxnId="{92499B8C-CBE4-42F6-8751-55EEC0D0CB65}">
      <dgm:prSet/>
      <dgm:spPr/>
      <dgm:t>
        <a:bodyPr/>
        <a:lstStyle/>
        <a:p>
          <a:endParaRPr lang="en-US"/>
        </a:p>
      </dgm:t>
    </dgm:pt>
    <dgm:pt modelId="{B8B13560-5B07-446A-886D-F8510D2CB085}">
      <dgm:prSet phldrT="[Text]"/>
      <dgm:spPr/>
      <dgm:t>
        <a:bodyPr/>
        <a:lstStyle/>
        <a:p>
          <a:r>
            <a:rPr lang="en-US" dirty="0"/>
            <a:t>30.93</a:t>
          </a:r>
        </a:p>
      </dgm:t>
    </dgm:pt>
    <dgm:pt modelId="{C9F82C5F-CC48-49A4-A8E4-73AB3AA40D28}" type="parTrans" cxnId="{67B2CA81-E4FB-4B51-922D-4B5AD16C0E05}">
      <dgm:prSet/>
      <dgm:spPr/>
      <dgm:t>
        <a:bodyPr/>
        <a:lstStyle/>
        <a:p>
          <a:endParaRPr lang="en-US"/>
        </a:p>
      </dgm:t>
    </dgm:pt>
    <dgm:pt modelId="{805CC227-A239-46FE-92FE-B1768EE2271F}" type="sibTrans" cxnId="{67B2CA81-E4FB-4B51-922D-4B5AD16C0E05}">
      <dgm:prSet/>
      <dgm:spPr/>
      <dgm:t>
        <a:bodyPr/>
        <a:lstStyle/>
        <a:p>
          <a:endParaRPr lang="en-US"/>
        </a:p>
      </dgm:t>
    </dgm:pt>
    <dgm:pt modelId="{730E4470-BF4F-41EB-B9F5-D30E6CF5E498}">
      <dgm:prSet phldrT="[Text]"/>
      <dgm:spPr/>
      <dgm:t>
        <a:bodyPr/>
        <a:lstStyle/>
        <a:p>
          <a:r>
            <a:rPr lang="en-US" dirty="0"/>
            <a:t>41.73</a:t>
          </a:r>
        </a:p>
      </dgm:t>
    </dgm:pt>
    <dgm:pt modelId="{C250A0E4-C564-4D76-B1CD-2DD6C04F744C}" type="parTrans" cxnId="{3D07DECD-5FD6-4DEF-8894-EBB753EE80F0}">
      <dgm:prSet/>
      <dgm:spPr/>
      <dgm:t>
        <a:bodyPr/>
        <a:lstStyle/>
        <a:p>
          <a:endParaRPr lang="en-US"/>
        </a:p>
      </dgm:t>
    </dgm:pt>
    <dgm:pt modelId="{B8A52730-CD21-43BA-BE68-E2C4B3D81DF1}" type="sibTrans" cxnId="{3D07DECD-5FD6-4DEF-8894-EBB753EE80F0}">
      <dgm:prSet/>
      <dgm:spPr/>
      <dgm:t>
        <a:bodyPr/>
        <a:lstStyle/>
        <a:p>
          <a:endParaRPr lang="en-US"/>
        </a:p>
      </dgm:t>
    </dgm:pt>
    <dgm:pt modelId="{87D1EBAF-E86D-4866-939C-6F3AE4E2898E}">
      <dgm:prSet phldrT="[Text]"/>
      <dgm:spPr>
        <a:solidFill>
          <a:schemeClr val="accent2"/>
        </a:solidFill>
      </dgm:spPr>
      <dgm:t>
        <a:bodyPr/>
        <a:lstStyle/>
        <a:p>
          <a:r>
            <a:rPr lang="en-US" dirty="0"/>
            <a:t>10.92</a:t>
          </a:r>
        </a:p>
      </dgm:t>
    </dgm:pt>
    <dgm:pt modelId="{CBDBA1E9-793D-4757-851B-7E9EF366BBCF}" type="parTrans" cxnId="{BCE0111D-AB70-4BC3-B037-4A927F9C8A9D}">
      <dgm:prSet/>
      <dgm:spPr/>
      <dgm:t>
        <a:bodyPr/>
        <a:lstStyle/>
        <a:p>
          <a:endParaRPr lang="en-US"/>
        </a:p>
      </dgm:t>
    </dgm:pt>
    <dgm:pt modelId="{CB5A6818-3749-4D83-8DFA-A6465AA71C1F}" type="sibTrans" cxnId="{BCE0111D-AB70-4BC3-B037-4A927F9C8A9D}">
      <dgm:prSet/>
      <dgm:spPr/>
      <dgm:t>
        <a:bodyPr/>
        <a:lstStyle/>
        <a:p>
          <a:endParaRPr lang="en-US"/>
        </a:p>
      </dgm:t>
    </dgm:pt>
    <dgm:pt modelId="{5E94241D-9765-4B11-8F16-A6389692D2B3}">
      <dgm:prSet phldrT="[Text]"/>
      <dgm:spPr>
        <a:solidFill>
          <a:schemeClr val="bg2"/>
        </a:solidFill>
      </dgm:spPr>
      <dgm:t>
        <a:bodyPr/>
        <a:lstStyle/>
        <a:p>
          <a:r>
            <a:rPr lang="en-US" dirty="0"/>
            <a:t>NA</a:t>
          </a:r>
        </a:p>
      </dgm:t>
    </dgm:pt>
    <dgm:pt modelId="{8CA258F7-6B34-4F9E-B8D7-6791DDFABD01}" type="parTrans" cxnId="{17C552C3-B80E-4D3E-AEE1-896110FEDAB9}">
      <dgm:prSet/>
      <dgm:spPr/>
      <dgm:t>
        <a:bodyPr/>
        <a:lstStyle/>
        <a:p>
          <a:endParaRPr lang="en-US"/>
        </a:p>
      </dgm:t>
    </dgm:pt>
    <dgm:pt modelId="{3A3B07D0-6C82-411F-9637-48971DAC9FA0}" type="sibTrans" cxnId="{17C552C3-B80E-4D3E-AEE1-896110FEDAB9}">
      <dgm:prSet/>
      <dgm:spPr/>
      <dgm:t>
        <a:bodyPr/>
        <a:lstStyle/>
        <a:p>
          <a:endParaRPr lang="en-US"/>
        </a:p>
      </dgm:t>
    </dgm:pt>
    <dgm:pt modelId="{F79BF2F0-18BF-48FA-814F-70CBFA7817A0}">
      <dgm:prSet phldrT="[Text]"/>
      <dgm:spPr/>
      <dgm:t>
        <a:bodyPr/>
        <a:lstStyle/>
        <a:p>
          <a:endParaRPr lang="en-US" dirty="0"/>
        </a:p>
      </dgm:t>
    </dgm:pt>
    <dgm:pt modelId="{BF0CC8F2-CBF0-4211-B414-A41E4E4276A7}" type="parTrans" cxnId="{08A66864-323B-430C-A834-AB214F38D5A8}">
      <dgm:prSet/>
      <dgm:spPr/>
      <dgm:t>
        <a:bodyPr/>
        <a:lstStyle/>
        <a:p>
          <a:endParaRPr lang="en-US"/>
        </a:p>
      </dgm:t>
    </dgm:pt>
    <dgm:pt modelId="{0C9DEAC9-28F6-4CB2-A61A-E1BA42BFC326}" type="sibTrans" cxnId="{08A66864-323B-430C-A834-AB214F38D5A8}">
      <dgm:prSet/>
      <dgm:spPr/>
      <dgm:t>
        <a:bodyPr/>
        <a:lstStyle/>
        <a:p>
          <a:endParaRPr lang="en-US"/>
        </a:p>
      </dgm:t>
    </dgm:pt>
    <dgm:pt modelId="{5AC32410-C8B3-4A6B-AFB2-3BD70D5F7E04}" type="pres">
      <dgm:prSet presAssocID="{1B0764C2-DE9D-4350-926D-4769DB2CBC94}" presName="theList" presStyleCnt="0">
        <dgm:presLayoutVars>
          <dgm:dir/>
          <dgm:animLvl val="lvl"/>
          <dgm:resizeHandles val="exact"/>
        </dgm:presLayoutVars>
      </dgm:prSet>
      <dgm:spPr/>
    </dgm:pt>
    <dgm:pt modelId="{9921C6B5-8167-442D-BE3E-4EAF8BFD6242}" type="pres">
      <dgm:prSet presAssocID="{826E1492-9713-45BC-ABA0-40F4741BEAF9}" presName="compNode" presStyleCnt="0"/>
      <dgm:spPr/>
    </dgm:pt>
    <dgm:pt modelId="{81F654B8-6574-4382-8573-E15BC031F006}" type="pres">
      <dgm:prSet presAssocID="{826E1492-9713-45BC-ABA0-40F4741BEAF9}" presName="aNode" presStyleLbl="bgShp" presStyleIdx="0" presStyleCnt="5"/>
      <dgm:spPr/>
    </dgm:pt>
    <dgm:pt modelId="{C39F0284-00A0-4FC6-921C-0A1E5C6F8DAA}" type="pres">
      <dgm:prSet presAssocID="{826E1492-9713-45BC-ABA0-40F4741BEAF9}" presName="textNode" presStyleLbl="bgShp" presStyleIdx="0" presStyleCnt="5"/>
      <dgm:spPr/>
    </dgm:pt>
    <dgm:pt modelId="{5D9A8089-D2E5-41B2-A625-0FE35993DEEB}" type="pres">
      <dgm:prSet presAssocID="{826E1492-9713-45BC-ABA0-40F4741BEAF9}" presName="compChildNode" presStyleCnt="0"/>
      <dgm:spPr/>
    </dgm:pt>
    <dgm:pt modelId="{ED68958D-AA8F-4832-B629-8609A4FB5402}" type="pres">
      <dgm:prSet presAssocID="{826E1492-9713-45BC-ABA0-40F4741BEAF9}" presName="theInnerList" presStyleCnt="0"/>
      <dgm:spPr/>
    </dgm:pt>
    <dgm:pt modelId="{6A9A0675-5331-4998-9E21-4C3FC652CE15}" type="pres">
      <dgm:prSet presAssocID="{19B22906-96CC-4F24-A91A-1DCAEBDEAB89}" presName="childNode" presStyleLbl="node1" presStyleIdx="0" presStyleCnt="21">
        <dgm:presLayoutVars>
          <dgm:bulletEnabled val="1"/>
        </dgm:presLayoutVars>
      </dgm:prSet>
      <dgm:spPr/>
    </dgm:pt>
    <dgm:pt modelId="{B79FE902-822C-4B78-B1C0-0630E9BA8AA9}" type="pres">
      <dgm:prSet presAssocID="{19B22906-96CC-4F24-A91A-1DCAEBDEAB89}" presName="aSpace2" presStyleCnt="0"/>
      <dgm:spPr/>
    </dgm:pt>
    <dgm:pt modelId="{2935D914-9728-442E-8087-5BBD65527E44}" type="pres">
      <dgm:prSet presAssocID="{ADFA38C8-1495-41C8-871D-E58AA6D71775}" presName="childNode" presStyleLbl="node1" presStyleIdx="1" presStyleCnt="21">
        <dgm:presLayoutVars>
          <dgm:bulletEnabled val="1"/>
        </dgm:presLayoutVars>
      </dgm:prSet>
      <dgm:spPr/>
    </dgm:pt>
    <dgm:pt modelId="{8189BD58-0753-4B22-BC75-B10BFE4C7ACD}" type="pres">
      <dgm:prSet presAssocID="{ADFA38C8-1495-41C8-871D-E58AA6D71775}" presName="aSpace2" presStyleCnt="0"/>
      <dgm:spPr/>
    </dgm:pt>
    <dgm:pt modelId="{980532DE-F672-44CF-B31A-FC17605E97B7}" type="pres">
      <dgm:prSet presAssocID="{F21A9C4F-8EF6-4CF2-9F29-7CE564F79A0B}" presName="childNode" presStyleLbl="node1" presStyleIdx="2" presStyleCnt="21">
        <dgm:presLayoutVars>
          <dgm:bulletEnabled val="1"/>
        </dgm:presLayoutVars>
      </dgm:prSet>
      <dgm:spPr/>
    </dgm:pt>
    <dgm:pt modelId="{5680D8CF-1D51-4998-AB78-FA7D0B08C4B4}" type="pres">
      <dgm:prSet presAssocID="{F21A9C4F-8EF6-4CF2-9F29-7CE564F79A0B}" presName="aSpace2" presStyleCnt="0"/>
      <dgm:spPr/>
    </dgm:pt>
    <dgm:pt modelId="{9C1ED53E-3FF3-4F27-93A6-FE264CD365B9}" type="pres">
      <dgm:prSet presAssocID="{45C83FEC-B3C8-4787-97A0-CF019F872A65}" presName="childNode" presStyleLbl="node1" presStyleIdx="3" presStyleCnt="21">
        <dgm:presLayoutVars>
          <dgm:bulletEnabled val="1"/>
        </dgm:presLayoutVars>
      </dgm:prSet>
      <dgm:spPr/>
    </dgm:pt>
    <dgm:pt modelId="{83C98309-6687-460E-B758-EC60978A04B1}" type="pres">
      <dgm:prSet presAssocID="{45C83FEC-B3C8-4787-97A0-CF019F872A65}" presName="aSpace2" presStyleCnt="0"/>
      <dgm:spPr/>
    </dgm:pt>
    <dgm:pt modelId="{E0E03CF7-7D88-4AC2-8855-6127FAC6A94D}" type="pres">
      <dgm:prSet presAssocID="{9802039D-2242-46C3-85F8-F3FC407DB287}" presName="childNode" presStyleLbl="node1" presStyleIdx="4" presStyleCnt="21">
        <dgm:presLayoutVars>
          <dgm:bulletEnabled val="1"/>
        </dgm:presLayoutVars>
      </dgm:prSet>
      <dgm:spPr/>
    </dgm:pt>
    <dgm:pt modelId="{6AC055BD-C29D-47E9-BF61-EAACECA23231}" type="pres">
      <dgm:prSet presAssocID="{826E1492-9713-45BC-ABA0-40F4741BEAF9}" presName="aSpace" presStyleCnt="0"/>
      <dgm:spPr/>
    </dgm:pt>
    <dgm:pt modelId="{AAB49460-8242-4CF4-85ED-87B52CD45254}" type="pres">
      <dgm:prSet presAssocID="{4DCCB235-CC05-48DA-8FE3-D46CA39027E5}" presName="compNode" presStyleCnt="0"/>
      <dgm:spPr/>
    </dgm:pt>
    <dgm:pt modelId="{6A1D46C6-AA58-4980-8267-6E352D3E19D3}" type="pres">
      <dgm:prSet presAssocID="{4DCCB235-CC05-48DA-8FE3-D46CA39027E5}" presName="aNode" presStyleLbl="bgShp" presStyleIdx="1" presStyleCnt="5"/>
      <dgm:spPr/>
    </dgm:pt>
    <dgm:pt modelId="{0417CC3F-C389-4ACB-ADCA-22A3BD35E48E}" type="pres">
      <dgm:prSet presAssocID="{4DCCB235-CC05-48DA-8FE3-D46CA39027E5}" presName="textNode" presStyleLbl="bgShp" presStyleIdx="1" presStyleCnt="5"/>
      <dgm:spPr/>
    </dgm:pt>
    <dgm:pt modelId="{B741DD0C-57D9-4FF5-875F-9F2D8B08CBFD}" type="pres">
      <dgm:prSet presAssocID="{4DCCB235-CC05-48DA-8FE3-D46CA39027E5}" presName="compChildNode" presStyleCnt="0"/>
      <dgm:spPr/>
    </dgm:pt>
    <dgm:pt modelId="{4381EECE-BD60-4EF3-A4B9-F365C84D5785}" type="pres">
      <dgm:prSet presAssocID="{4DCCB235-CC05-48DA-8FE3-D46CA39027E5}" presName="theInnerList" presStyleCnt="0"/>
      <dgm:spPr/>
    </dgm:pt>
    <dgm:pt modelId="{4BEC72D2-4D25-4896-AF0C-E991A7D71491}" type="pres">
      <dgm:prSet presAssocID="{A6562236-8717-404C-8F2A-25EF86BE3A2A}" presName="childNode" presStyleLbl="node1" presStyleIdx="5" presStyleCnt="21">
        <dgm:presLayoutVars>
          <dgm:bulletEnabled val="1"/>
        </dgm:presLayoutVars>
      </dgm:prSet>
      <dgm:spPr/>
    </dgm:pt>
    <dgm:pt modelId="{2B169E9B-5458-49B9-8605-8FF6B8D5DB12}" type="pres">
      <dgm:prSet presAssocID="{A6562236-8717-404C-8F2A-25EF86BE3A2A}" presName="aSpace2" presStyleCnt="0"/>
      <dgm:spPr/>
    </dgm:pt>
    <dgm:pt modelId="{AFDF7425-6828-4B07-9044-814940A76DD3}" type="pres">
      <dgm:prSet presAssocID="{4BEEB895-50BF-4504-816F-60E9045ABF8C}" presName="childNode" presStyleLbl="node1" presStyleIdx="6" presStyleCnt="21">
        <dgm:presLayoutVars>
          <dgm:bulletEnabled val="1"/>
        </dgm:presLayoutVars>
      </dgm:prSet>
      <dgm:spPr/>
    </dgm:pt>
    <dgm:pt modelId="{6ACFE351-17AF-47F0-A05D-14A9D91B75CB}" type="pres">
      <dgm:prSet presAssocID="{4BEEB895-50BF-4504-816F-60E9045ABF8C}" presName="aSpace2" presStyleCnt="0"/>
      <dgm:spPr/>
    </dgm:pt>
    <dgm:pt modelId="{7DEFB9D5-DAC0-4303-953C-C22D2A52D127}" type="pres">
      <dgm:prSet presAssocID="{6B86ECA4-F82B-41CA-B07D-8C0EB0743F2E}" presName="childNode" presStyleLbl="node1" presStyleIdx="7" presStyleCnt="21">
        <dgm:presLayoutVars>
          <dgm:bulletEnabled val="1"/>
        </dgm:presLayoutVars>
      </dgm:prSet>
      <dgm:spPr/>
    </dgm:pt>
    <dgm:pt modelId="{CD4229C2-C6B7-401A-974F-C2456F50F763}" type="pres">
      <dgm:prSet presAssocID="{6B86ECA4-F82B-41CA-B07D-8C0EB0743F2E}" presName="aSpace2" presStyleCnt="0"/>
      <dgm:spPr/>
    </dgm:pt>
    <dgm:pt modelId="{DB81BF2B-DA3B-49C1-900A-484A48A2500C}" type="pres">
      <dgm:prSet presAssocID="{41E20231-6A58-48D4-A6D3-6A2E96922735}" presName="childNode" presStyleLbl="node1" presStyleIdx="8" presStyleCnt="21">
        <dgm:presLayoutVars>
          <dgm:bulletEnabled val="1"/>
        </dgm:presLayoutVars>
      </dgm:prSet>
      <dgm:spPr/>
    </dgm:pt>
    <dgm:pt modelId="{5F82D667-1A83-43C3-94DE-4DD01EC9E14A}" type="pres">
      <dgm:prSet presAssocID="{41E20231-6A58-48D4-A6D3-6A2E96922735}" presName="aSpace2" presStyleCnt="0"/>
      <dgm:spPr/>
    </dgm:pt>
    <dgm:pt modelId="{247389FE-7492-40C0-BFA3-639DEF8882D4}" type="pres">
      <dgm:prSet presAssocID="{5E94241D-9765-4B11-8F16-A6389692D2B3}" presName="childNode" presStyleLbl="node1" presStyleIdx="9" presStyleCnt="21">
        <dgm:presLayoutVars>
          <dgm:bulletEnabled val="1"/>
        </dgm:presLayoutVars>
      </dgm:prSet>
      <dgm:spPr/>
    </dgm:pt>
    <dgm:pt modelId="{4C048E8E-A9A1-40DB-83D0-5CDB001A5DF5}" type="pres">
      <dgm:prSet presAssocID="{4DCCB235-CC05-48DA-8FE3-D46CA39027E5}" presName="aSpace" presStyleCnt="0"/>
      <dgm:spPr/>
    </dgm:pt>
    <dgm:pt modelId="{E12F422A-DF93-49B4-9E63-6853B3C23BBB}" type="pres">
      <dgm:prSet presAssocID="{FF80E7F5-8355-47B0-B9D9-3802BA7CA30E}" presName="compNode" presStyleCnt="0"/>
      <dgm:spPr/>
    </dgm:pt>
    <dgm:pt modelId="{FE927D66-F591-4CA8-BA57-7755BA6D0E2B}" type="pres">
      <dgm:prSet presAssocID="{FF80E7F5-8355-47B0-B9D9-3802BA7CA30E}" presName="aNode" presStyleLbl="bgShp" presStyleIdx="2" presStyleCnt="5"/>
      <dgm:spPr/>
    </dgm:pt>
    <dgm:pt modelId="{1D73BEB4-389C-49F8-9E9D-1DC79656A083}" type="pres">
      <dgm:prSet presAssocID="{FF80E7F5-8355-47B0-B9D9-3802BA7CA30E}" presName="textNode" presStyleLbl="bgShp" presStyleIdx="2" presStyleCnt="5"/>
      <dgm:spPr/>
    </dgm:pt>
    <dgm:pt modelId="{3F41D2BB-74C1-4625-8E2B-F80A73882FD0}" type="pres">
      <dgm:prSet presAssocID="{FF80E7F5-8355-47B0-B9D9-3802BA7CA30E}" presName="compChildNode" presStyleCnt="0"/>
      <dgm:spPr/>
    </dgm:pt>
    <dgm:pt modelId="{A9957FFA-2E84-4810-9330-6586CDA4C466}" type="pres">
      <dgm:prSet presAssocID="{FF80E7F5-8355-47B0-B9D9-3802BA7CA30E}" presName="theInnerList" presStyleCnt="0"/>
      <dgm:spPr/>
    </dgm:pt>
    <dgm:pt modelId="{56ABDECA-E7C9-416D-9898-D1AF03D90F26}" type="pres">
      <dgm:prSet presAssocID="{F620ED66-AF4C-42C1-AD81-29BD81B766F5}" presName="childNode" presStyleLbl="node1" presStyleIdx="10" presStyleCnt="21">
        <dgm:presLayoutVars>
          <dgm:bulletEnabled val="1"/>
        </dgm:presLayoutVars>
      </dgm:prSet>
      <dgm:spPr/>
    </dgm:pt>
    <dgm:pt modelId="{58DF2D23-BE0E-4D5A-8A61-D583797C96C6}" type="pres">
      <dgm:prSet presAssocID="{F620ED66-AF4C-42C1-AD81-29BD81B766F5}" presName="aSpace2" presStyleCnt="0"/>
      <dgm:spPr/>
    </dgm:pt>
    <dgm:pt modelId="{1FCD7FA8-CF13-491A-BFF7-6D6820243734}" type="pres">
      <dgm:prSet presAssocID="{3B00449C-D6F8-472D-9125-B9C2F9AA4BDF}" presName="childNode" presStyleLbl="node1" presStyleIdx="11" presStyleCnt="21">
        <dgm:presLayoutVars>
          <dgm:bulletEnabled val="1"/>
        </dgm:presLayoutVars>
      </dgm:prSet>
      <dgm:spPr/>
    </dgm:pt>
    <dgm:pt modelId="{337206CD-552E-4EBC-B935-0A2F61523B17}" type="pres">
      <dgm:prSet presAssocID="{3B00449C-D6F8-472D-9125-B9C2F9AA4BDF}" presName="aSpace2" presStyleCnt="0"/>
      <dgm:spPr/>
    </dgm:pt>
    <dgm:pt modelId="{ACF2CCB4-7E16-4B74-A1A2-3E897FABB7F7}" type="pres">
      <dgm:prSet presAssocID="{B8B13560-5B07-446A-886D-F8510D2CB085}" presName="childNode" presStyleLbl="node1" presStyleIdx="12" presStyleCnt="21">
        <dgm:presLayoutVars>
          <dgm:bulletEnabled val="1"/>
        </dgm:presLayoutVars>
      </dgm:prSet>
      <dgm:spPr/>
    </dgm:pt>
    <dgm:pt modelId="{3501572E-9CF0-4AF6-B37B-559BFB6BD712}" type="pres">
      <dgm:prSet presAssocID="{B8B13560-5B07-446A-886D-F8510D2CB085}" presName="aSpace2" presStyleCnt="0"/>
      <dgm:spPr/>
    </dgm:pt>
    <dgm:pt modelId="{B722C98B-A395-4642-8CE4-66143EFDFEEF}" type="pres">
      <dgm:prSet presAssocID="{730E4470-BF4F-41EB-B9F5-D30E6CF5E498}" presName="childNode" presStyleLbl="node1" presStyleIdx="13" presStyleCnt="21">
        <dgm:presLayoutVars>
          <dgm:bulletEnabled val="1"/>
        </dgm:presLayoutVars>
      </dgm:prSet>
      <dgm:spPr/>
    </dgm:pt>
    <dgm:pt modelId="{82D980A1-CF3B-409A-858B-7CA053033C16}" type="pres">
      <dgm:prSet presAssocID="{730E4470-BF4F-41EB-B9F5-D30E6CF5E498}" presName="aSpace2" presStyleCnt="0"/>
      <dgm:spPr/>
    </dgm:pt>
    <dgm:pt modelId="{C800E5A6-C1D9-419A-9C05-067237CF10F1}" type="pres">
      <dgm:prSet presAssocID="{87D1EBAF-E86D-4866-939C-6F3AE4E2898E}" presName="childNode" presStyleLbl="node1" presStyleIdx="14" presStyleCnt="21">
        <dgm:presLayoutVars>
          <dgm:bulletEnabled val="1"/>
        </dgm:presLayoutVars>
      </dgm:prSet>
      <dgm:spPr/>
    </dgm:pt>
    <dgm:pt modelId="{F6E19793-9D29-4E4C-86C0-38DADEEB48C5}" type="pres">
      <dgm:prSet presAssocID="{FF80E7F5-8355-47B0-B9D9-3802BA7CA30E}" presName="aSpace" presStyleCnt="0"/>
      <dgm:spPr/>
    </dgm:pt>
    <dgm:pt modelId="{BDCA07F4-E789-4B7E-9DDC-02699733ED84}" type="pres">
      <dgm:prSet presAssocID="{82B4907E-1A4A-45FA-A8BC-BE1234DA46FC}" presName="compNode" presStyleCnt="0"/>
      <dgm:spPr/>
    </dgm:pt>
    <dgm:pt modelId="{836E9CE8-8EDF-4BF7-9D81-E57235EF6D8D}" type="pres">
      <dgm:prSet presAssocID="{82B4907E-1A4A-45FA-A8BC-BE1234DA46FC}" presName="aNode" presStyleLbl="bgShp" presStyleIdx="3" presStyleCnt="5"/>
      <dgm:spPr/>
    </dgm:pt>
    <dgm:pt modelId="{871136E4-FC27-46E0-86A2-DBEB8C8A317D}" type="pres">
      <dgm:prSet presAssocID="{82B4907E-1A4A-45FA-A8BC-BE1234DA46FC}" presName="textNode" presStyleLbl="bgShp" presStyleIdx="3" presStyleCnt="5"/>
      <dgm:spPr/>
    </dgm:pt>
    <dgm:pt modelId="{54A8F334-E692-49D6-AFE9-A93820BBF47F}" type="pres">
      <dgm:prSet presAssocID="{82B4907E-1A4A-45FA-A8BC-BE1234DA46FC}" presName="compChildNode" presStyleCnt="0"/>
      <dgm:spPr/>
    </dgm:pt>
    <dgm:pt modelId="{4965DD3A-C02D-4A7D-A713-A86CB72F9835}" type="pres">
      <dgm:prSet presAssocID="{82B4907E-1A4A-45FA-A8BC-BE1234DA46FC}" presName="theInnerList" presStyleCnt="0"/>
      <dgm:spPr/>
    </dgm:pt>
    <dgm:pt modelId="{D0F58FAF-91E0-429D-A34B-E30BACA96F91}" type="pres">
      <dgm:prSet presAssocID="{D1EDF440-E018-44F7-A40C-21DCC51133BB}" presName="childNode" presStyleLbl="node1" presStyleIdx="15" presStyleCnt="21">
        <dgm:presLayoutVars>
          <dgm:bulletEnabled val="1"/>
        </dgm:presLayoutVars>
      </dgm:prSet>
      <dgm:spPr/>
    </dgm:pt>
    <dgm:pt modelId="{3437ED34-84CB-4591-AB77-9F09B0CDA9EC}" type="pres">
      <dgm:prSet presAssocID="{D1EDF440-E018-44F7-A40C-21DCC51133BB}" presName="aSpace2" presStyleCnt="0"/>
      <dgm:spPr/>
    </dgm:pt>
    <dgm:pt modelId="{6E3E120E-228A-4D76-BA1F-D0FDCA08F668}" type="pres">
      <dgm:prSet presAssocID="{9553A0C8-1203-4E27-9416-43BD68B01CC9}" presName="childNode" presStyleLbl="node1" presStyleIdx="16" presStyleCnt="21">
        <dgm:presLayoutVars>
          <dgm:bulletEnabled val="1"/>
        </dgm:presLayoutVars>
      </dgm:prSet>
      <dgm:spPr/>
    </dgm:pt>
    <dgm:pt modelId="{FA8DE64A-1900-45CA-8A9F-409B9EFA8F47}" type="pres">
      <dgm:prSet presAssocID="{9553A0C8-1203-4E27-9416-43BD68B01CC9}" presName="aSpace2" presStyleCnt="0"/>
      <dgm:spPr/>
    </dgm:pt>
    <dgm:pt modelId="{85191CCC-EAE9-426F-967D-97A62C18B90E}" type="pres">
      <dgm:prSet presAssocID="{A9195F54-EEAA-4206-9275-DAC345B72869}" presName="childNode" presStyleLbl="node1" presStyleIdx="17" presStyleCnt="21">
        <dgm:presLayoutVars>
          <dgm:bulletEnabled val="1"/>
        </dgm:presLayoutVars>
      </dgm:prSet>
      <dgm:spPr/>
    </dgm:pt>
    <dgm:pt modelId="{B5C5296F-B375-446D-9006-AA03843D90BA}" type="pres">
      <dgm:prSet presAssocID="{A9195F54-EEAA-4206-9275-DAC345B72869}" presName="aSpace2" presStyleCnt="0"/>
      <dgm:spPr/>
    </dgm:pt>
    <dgm:pt modelId="{1CD8341D-D239-491F-85A5-48A50B573081}" type="pres">
      <dgm:prSet presAssocID="{690B2DE3-B056-4A57-B978-2C01AC5CAEDF}" presName="childNode" presStyleLbl="node1" presStyleIdx="18" presStyleCnt="21">
        <dgm:presLayoutVars>
          <dgm:bulletEnabled val="1"/>
        </dgm:presLayoutVars>
      </dgm:prSet>
      <dgm:spPr/>
    </dgm:pt>
    <dgm:pt modelId="{00E986E6-263C-4644-A1BA-AA40EE248C3B}" type="pres">
      <dgm:prSet presAssocID="{690B2DE3-B056-4A57-B978-2C01AC5CAEDF}" presName="aSpace2" presStyleCnt="0"/>
      <dgm:spPr/>
    </dgm:pt>
    <dgm:pt modelId="{2DC324B5-5411-4A55-A2F8-5B890A0F6AFF}" type="pres">
      <dgm:prSet presAssocID="{F79BF2F0-18BF-48FA-814F-70CBFA7817A0}" presName="childNode" presStyleLbl="node1" presStyleIdx="19" presStyleCnt="21">
        <dgm:presLayoutVars>
          <dgm:bulletEnabled val="1"/>
        </dgm:presLayoutVars>
      </dgm:prSet>
      <dgm:spPr/>
    </dgm:pt>
    <dgm:pt modelId="{4C7B8E63-D135-482D-9190-D05B4FB93A08}" type="pres">
      <dgm:prSet presAssocID="{82B4907E-1A4A-45FA-A8BC-BE1234DA46FC}" presName="aSpace" presStyleCnt="0"/>
      <dgm:spPr/>
    </dgm:pt>
    <dgm:pt modelId="{943921C7-3B6B-4DCE-823C-18A063C3A7DC}" type="pres">
      <dgm:prSet presAssocID="{BA4378DF-80E8-423A-AB86-0B159EA009A3}" presName="compNode" presStyleCnt="0"/>
      <dgm:spPr/>
    </dgm:pt>
    <dgm:pt modelId="{B2FA62EA-7BD6-4B6D-B628-83C1812E3968}" type="pres">
      <dgm:prSet presAssocID="{BA4378DF-80E8-423A-AB86-0B159EA009A3}" presName="aNode" presStyleLbl="bgShp" presStyleIdx="4" presStyleCnt="5" custLinFactNeighborX="-1163"/>
      <dgm:spPr/>
    </dgm:pt>
    <dgm:pt modelId="{211CE388-48FC-4360-8A85-A945F927F965}" type="pres">
      <dgm:prSet presAssocID="{BA4378DF-80E8-423A-AB86-0B159EA009A3}" presName="textNode" presStyleLbl="bgShp" presStyleIdx="4" presStyleCnt="5"/>
      <dgm:spPr/>
    </dgm:pt>
    <dgm:pt modelId="{774BF450-DC8B-4D2C-8F66-AC4C5A085808}" type="pres">
      <dgm:prSet presAssocID="{BA4378DF-80E8-423A-AB86-0B159EA009A3}" presName="compChildNode" presStyleCnt="0"/>
      <dgm:spPr/>
    </dgm:pt>
    <dgm:pt modelId="{C160776A-78A8-4289-93CC-43D11C0E143E}" type="pres">
      <dgm:prSet presAssocID="{BA4378DF-80E8-423A-AB86-0B159EA009A3}" presName="theInnerList" presStyleCnt="0"/>
      <dgm:spPr/>
    </dgm:pt>
    <dgm:pt modelId="{367C1B80-4E78-46E2-B6F6-A0A23B566763}" type="pres">
      <dgm:prSet presAssocID="{BE467A12-68AE-4EE7-AD46-094A4451EB76}" presName="childNode" presStyleLbl="node1" presStyleIdx="20" presStyleCnt="21">
        <dgm:presLayoutVars>
          <dgm:bulletEnabled val="1"/>
        </dgm:presLayoutVars>
      </dgm:prSet>
      <dgm:spPr/>
    </dgm:pt>
  </dgm:ptLst>
  <dgm:cxnLst>
    <dgm:cxn modelId="{97A4ED9B-6364-4A18-B325-9916FB6A2A20}" type="presOf" srcId="{730E4470-BF4F-41EB-B9F5-D30E6CF5E498}" destId="{B722C98B-A395-4642-8CE4-66143EFDFEEF}" srcOrd="0" destOrd="0" presId="urn:microsoft.com/office/officeart/2005/8/layout/lProcess2"/>
    <dgm:cxn modelId="{A72DD9C4-5DBF-47D2-B59F-2A6505AFEE3B}" type="presOf" srcId="{BA4378DF-80E8-423A-AB86-0B159EA009A3}" destId="{B2FA62EA-7BD6-4B6D-B628-83C1812E3968}" srcOrd="0" destOrd="0" presId="urn:microsoft.com/office/officeart/2005/8/layout/lProcess2"/>
    <dgm:cxn modelId="{2489A1B8-5BA6-4462-9C54-3C26C1714119}" type="presOf" srcId="{D1EDF440-E018-44F7-A40C-21DCC51133BB}" destId="{D0F58FAF-91E0-429D-A34B-E30BACA96F91}" srcOrd="0" destOrd="0" presId="urn:microsoft.com/office/officeart/2005/8/layout/lProcess2"/>
    <dgm:cxn modelId="{8F751D48-5961-43D1-A3E7-438C73A0FD5B}" type="presOf" srcId="{BE467A12-68AE-4EE7-AD46-094A4451EB76}" destId="{367C1B80-4E78-46E2-B6F6-A0A23B566763}" srcOrd="0" destOrd="0" presId="urn:microsoft.com/office/officeart/2005/8/layout/lProcess2"/>
    <dgm:cxn modelId="{283DC568-C019-4E51-AF06-B8C76F9D1425}" type="presOf" srcId="{4DCCB235-CC05-48DA-8FE3-D46CA39027E5}" destId="{0417CC3F-C389-4ACB-ADCA-22A3BD35E48E}" srcOrd="1" destOrd="0" presId="urn:microsoft.com/office/officeart/2005/8/layout/lProcess2"/>
    <dgm:cxn modelId="{5ADDB3ED-48A2-4597-9253-205435E71908}" type="presOf" srcId="{F21A9C4F-8EF6-4CF2-9F29-7CE564F79A0B}" destId="{980532DE-F672-44CF-B31A-FC17605E97B7}" srcOrd="0" destOrd="0" presId="urn:microsoft.com/office/officeart/2005/8/layout/lProcess2"/>
    <dgm:cxn modelId="{753FFD69-B8D3-4961-AE1F-5092438F1526}" srcId="{1B0764C2-DE9D-4350-926D-4769DB2CBC94}" destId="{4DCCB235-CC05-48DA-8FE3-D46CA39027E5}" srcOrd="1" destOrd="0" parTransId="{2535CA04-C2E6-41CF-8286-537DBB813003}" sibTransId="{82B5B4F7-E873-4E4C-A2D4-68A745E196B1}"/>
    <dgm:cxn modelId="{BC316A38-1CA5-4BA9-B5C3-332585AB010D}" srcId="{4DCCB235-CC05-48DA-8FE3-D46CA39027E5}" destId="{6B86ECA4-F82B-41CA-B07D-8C0EB0743F2E}" srcOrd="2" destOrd="0" parTransId="{C4B72A22-BB6D-41A6-BE96-81AA827BC15E}" sibTransId="{8ECAC098-C132-4EFF-9E3B-926FEFA758CD}"/>
    <dgm:cxn modelId="{D3E6CB53-B409-4FE0-809C-C4EFC9E0CAD7}" srcId="{82B4907E-1A4A-45FA-A8BC-BE1234DA46FC}" destId="{A9195F54-EEAA-4206-9275-DAC345B72869}" srcOrd="2" destOrd="0" parTransId="{9C8F7695-0C2C-4767-B750-AF817CDA7D6B}" sibTransId="{B9578EA2-1E33-44CF-BD34-A96022D1CBE3}"/>
    <dgm:cxn modelId="{2888094F-38D7-4025-9C16-650E08CE7E3A}" type="presOf" srcId="{1B0764C2-DE9D-4350-926D-4769DB2CBC94}" destId="{5AC32410-C8B3-4A6B-AFB2-3BD70D5F7E04}" srcOrd="0" destOrd="0" presId="urn:microsoft.com/office/officeart/2005/8/layout/lProcess2"/>
    <dgm:cxn modelId="{714C661A-34B9-4D8F-8C26-62D1B9499077}" type="presOf" srcId="{3B00449C-D6F8-472D-9125-B9C2F9AA4BDF}" destId="{1FCD7FA8-CF13-491A-BFF7-6D6820243734}" srcOrd="0" destOrd="0" presId="urn:microsoft.com/office/officeart/2005/8/layout/lProcess2"/>
    <dgm:cxn modelId="{A1FFC6C4-A26D-43B8-9905-0F9F35E5A0D4}" srcId="{4DCCB235-CC05-48DA-8FE3-D46CA39027E5}" destId="{4BEEB895-50BF-4504-816F-60E9045ABF8C}" srcOrd="1" destOrd="0" parTransId="{59DBB8D3-F2FA-4F88-BFE3-765EE4D95CEA}" sibTransId="{BE895E3E-C8CF-499A-8725-48EF81A7F105}"/>
    <dgm:cxn modelId="{8693CCAB-0360-4F07-9258-896B8B09D686}" type="presOf" srcId="{45C83FEC-B3C8-4787-97A0-CF019F872A65}" destId="{9C1ED53E-3FF3-4F27-93A6-FE264CD365B9}" srcOrd="0" destOrd="0" presId="urn:microsoft.com/office/officeart/2005/8/layout/lProcess2"/>
    <dgm:cxn modelId="{5C7AD850-8482-410F-ADE5-8C075F9F11D5}" srcId="{826E1492-9713-45BC-ABA0-40F4741BEAF9}" destId="{F21A9C4F-8EF6-4CF2-9F29-7CE564F79A0B}" srcOrd="2" destOrd="0" parTransId="{711B1A09-6432-4AEA-83BD-22412B094AD6}" sibTransId="{06626EF7-1366-40DE-8CF9-C2AD83F0BFAB}"/>
    <dgm:cxn modelId="{A50DDB38-6523-4E7F-A63C-9EDFB0AE5D07}" srcId="{82B4907E-1A4A-45FA-A8BC-BE1234DA46FC}" destId="{690B2DE3-B056-4A57-B978-2C01AC5CAEDF}" srcOrd="3" destOrd="0" parTransId="{49E022AA-FD20-47FB-B3AF-78495A257C65}" sibTransId="{BEDFCE43-035C-478E-A0D8-1D4DDEF51B15}"/>
    <dgm:cxn modelId="{08A66864-323B-430C-A834-AB214F38D5A8}" srcId="{82B4907E-1A4A-45FA-A8BC-BE1234DA46FC}" destId="{F79BF2F0-18BF-48FA-814F-70CBFA7817A0}" srcOrd="4" destOrd="0" parTransId="{BF0CC8F2-CBF0-4211-B414-A41E4E4276A7}" sibTransId="{0C9DEAC9-28F6-4CB2-A61A-E1BA42BFC326}"/>
    <dgm:cxn modelId="{A21D439F-ED60-4348-9A8E-D80FAB807A53}" type="presOf" srcId="{ADFA38C8-1495-41C8-871D-E58AA6D71775}" destId="{2935D914-9728-442E-8087-5BBD65527E44}" srcOrd="0" destOrd="0" presId="urn:microsoft.com/office/officeart/2005/8/layout/lProcess2"/>
    <dgm:cxn modelId="{0FD150A3-91BB-428D-B82F-69543265E85A}" type="presOf" srcId="{FF80E7F5-8355-47B0-B9D9-3802BA7CA30E}" destId="{1D73BEB4-389C-49F8-9E9D-1DC79656A083}" srcOrd="1" destOrd="0" presId="urn:microsoft.com/office/officeart/2005/8/layout/lProcess2"/>
    <dgm:cxn modelId="{3294E97D-BD25-48D0-9E8D-EF3DEA36C483}" type="presOf" srcId="{6B86ECA4-F82B-41CA-B07D-8C0EB0743F2E}" destId="{7DEFB9D5-DAC0-4303-953C-C22D2A52D127}" srcOrd="0" destOrd="0" presId="urn:microsoft.com/office/officeart/2005/8/layout/lProcess2"/>
    <dgm:cxn modelId="{8743C863-EA67-47B2-A966-93E537C59C77}" type="presOf" srcId="{F620ED66-AF4C-42C1-AD81-29BD81B766F5}" destId="{56ABDECA-E7C9-416D-9898-D1AF03D90F26}" srcOrd="0" destOrd="0" presId="urn:microsoft.com/office/officeart/2005/8/layout/lProcess2"/>
    <dgm:cxn modelId="{60BF0584-3C8B-4BBF-816E-845914D7D80B}" srcId="{4DCCB235-CC05-48DA-8FE3-D46CA39027E5}" destId="{41E20231-6A58-48D4-A6D3-6A2E96922735}" srcOrd="3" destOrd="0" parTransId="{D96C42C4-A219-405A-8719-B927CB14F4E5}" sibTransId="{689E5AAB-D75A-42B8-8707-73F5F59B80D9}"/>
    <dgm:cxn modelId="{211AA9F8-2762-47C7-8E8C-FB198F97F48B}" type="presOf" srcId="{826E1492-9713-45BC-ABA0-40F4741BEAF9}" destId="{C39F0284-00A0-4FC6-921C-0A1E5C6F8DAA}" srcOrd="1" destOrd="0" presId="urn:microsoft.com/office/officeart/2005/8/layout/lProcess2"/>
    <dgm:cxn modelId="{2AB4F819-54A4-4984-8DB8-F6FF0FE978D9}" srcId="{826E1492-9713-45BC-ABA0-40F4741BEAF9}" destId="{9802039D-2242-46C3-85F8-F3FC407DB287}" srcOrd="4" destOrd="0" parTransId="{D14235AB-825D-4E1B-A410-5E9BC7E2EB29}" sibTransId="{D8433032-EC4A-4F69-AD8A-0E9616C479B2}"/>
    <dgm:cxn modelId="{F8DC988A-0A9F-4844-9A9A-F7ACECA04953}" type="presOf" srcId="{F79BF2F0-18BF-48FA-814F-70CBFA7817A0}" destId="{2DC324B5-5411-4A55-A2F8-5B890A0F6AFF}" srcOrd="0" destOrd="0" presId="urn:microsoft.com/office/officeart/2005/8/layout/lProcess2"/>
    <dgm:cxn modelId="{BCE0111D-AB70-4BC3-B037-4A927F9C8A9D}" srcId="{FF80E7F5-8355-47B0-B9D9-3802BA7CA30E}" destId="{87D1EBAF-E86D-4866-939C-6F3AE4E2898E}" srcOrd="4" destOrd="0" parTransId="{CBDBA1E9-793D-4757-851B-7E9EF366BBCF}" sibTransId="{CB5A6818-3749-4D83-8DFA-A6465AA71C1F}"/>
    <dgm:cxn modelId="{E76DD1DA-3949-4DA8-BFDD-82DE2946DF3C}" type="presOf" srcId="{B8B13560-5B07-446A-886D-F8510D2CB085}" destId="{ACF2CCB4-7E16-4B74-A1A2-3E897FABB7F7}" srcOrd="0" destOrd="0" presId="urn:microsoft.com/office/officeart/2005/8/layout/lProcess2"/>
    <dgm:cxn modelId="{EAC44BC8-1F00-47DB-B649-C798B5B281B7}" srcId="{826E1492-9713-45BC-ABA0-40F4741BEAF9}" destId="{ADFA38C8-1495-41C8-871D-E58AA6D71775}" srcOrd="1" destOrd="0" parTransId="{D86C132C-E13C-48C4-A6CA-6C198986C714}" sibTransId="{5531724D-903E-4F51-9EA1-1FC1BF32E5B9}"/>
    <dgm:cxn modelId="{F08868FF-B9A4-4A85-B49F-519CE821D4A1}" srcId="{82B4907E-1A4A-45FA-A8BC-BE1234DA46FC}" destId="{D1EDF440-E018-44F7-A40C-21DCC51133BB}" srcOrd="0" destOrd="0" parTransId="{3D176342-2F36-4928-A327-AC6692BBBC15}" sibTransId="{27CF87EF-1351-402F-A7D0-977BBEE26360}"/>
    <dgm:cxn modelId="{628862CD-E7AD-461E-BF23-19CDC8FBD68B}" srcId="{826E1492-9713-45BC-ABA0-40F4741BEAF9}" destId="{45C83FEC-B3C8-4787-97A0-CF019F872A65}" srcOrd="3" destOrd="0" parTransId="{86108F9D-17DE-4B71-97D6-0B7EE0169B89}" sibTransId="{0B58F8C8-BC9F-43D2-AB2B-A0BA5F0603D3}"/>
    <dgm:cxn modelId="{FC3E8C93-B954-46BC-820E-FCBED2D2D269}" type="presOf" srcId="{A6562236-8717-404C-8F2A-25EF86BE3A2A}" destId="{4BEC72D2-4D25-4896-AF0C-E991A7D71491}" srcOrd="0" destOrd="0" presId="urn:microsoft.com/office/officeart/2005/8/layout/lProcess2"/>
    <dgm:cxn modelId="{05153B36-4BFD-4F24-8949-9F48FD15CC7E}" srcId="{1B0764C2-DE9D-4350-926D-4769DB2CBC94}" destId="{82B4907E-1A4A-45FA-A8BC-BE1234DA46FC}" srcOrd="3" destOrd="0" parTransId="{E9D52929-CFF7-4C82-9FAE-8F8312FBAE37}" sibTransId="{37ED3C2B-2771-4A3D-A889-0896D0C0BC53}"/>
    <dgm:cxn modelId="{A80A84A1-2AE8-4971-91F9-3C3275A07DA2}" type="presOf" srcId="{A9195F54-EEAA-4206-9275-DAC345B72869}" destId="{85191CCC-EAE9-426F-967D-97A62C18B90E}" srcOrd="0" destOrd="0" presId="urn:microsoft.com/office/officeart/2005/8/layout/lProcess2"/>
    <dgm:cxn modelId="{D5DBD798-2F9B-4509-8001-9FC569D3449F}" type="presOf" srcId="{82B4907E-1A4A-45FA-A8BC-BE1234DA46FC}" destId="{871136E4-FC27-46E0-86A2-DBEB8C8A317D}" srcOrd="1" destOrd="0" presId="urn:microsoft.com/office/officeart/2005/8/layout/lProcess2"/>
    <dgm:cxn modelId="{A44A8058-090A-4835-B21A-2E304F4DB0D4}" type="presOf" srcId="{4DCCB235-CC05-48DA-8FE3-D46CA39027E5}" destId="{6A1D46C6-AA58-4980-8267-6E352D3E19D3}" srcOrd="0" destOrd="0" presId="urn:microsoft.com/office/officeart/2005/8/layout/lProcess2"/>
    <dgm:cxn modelId="{350A609F-C21E-41AF-B44E-B921E9604733}" type="presOf" srcId="{5E94241D-9765-4B11-8F16-A6389692D2B3}" destId="{247389FE-7492-40C0-BFA3-639DEF8882D4}" srcOrd="0" destOrd="0" presId="urn:microsoft.com/office/officeart/2005/8/layout/lProcess2"/>
    <dgm:cxn modelId="{3D07DECD-5FD6-4DEF-8894-EBB753EE80F0}" srcId="{FF80E7F5-8355-47B0-B9D9-3802BA7CA30E}" destId="{730E4470-BF4F-41EB-B9F5-D30E6CF5E498}" srcOrd="3" destOrd="0" parTransId="{C250A0E4-C564-4D76-B1CD-2DD6C04F744C}" sibTransId="{B8A52730-CD21-43BA-BE68-E2C4B3D81DF1}"/>
    <dgm:cxn modelId="{D590B696-24FF-428C-94EC-8891250EBE6E}" srcId="{82B4907E-1A4A-45FA-A8BC-BE1234DA46FC}" destId="{9553A0C8-1203-4E27-9416-43BD68B01CC9}" srcOrd="1" destOrd="0" parTransId="{1B52806B-59BC-4279-9430-B4C1461E2426}" sibTransId="{49997C30-15C3-4F65-A394-1DCA3CBD726D}"/>
    <dgm:cxn modelId="{4CD72086-A04A-4FC4-BC34-4FC434031ADC}" type="presOf" srcId="{690B2DE3-B056-4A57-B978-2C01AC5CAEDF}" destId="{1CD8341D-D239-491F-85A5-48A50B573081}" srcOrd="0" destOrd="0" presId="urn:microsoft.com/office/officeart/2005/8/layout/lProcess2"/>
    <dgm:cxn modelId="{57AA0629-BCBA-484E-934F-CDB7AC409C78}" type="presOf" srcId="{826E1492-9713-45BC-ABA0-40F4741BEAF9}" destId="{81F654B8-6574-4382-8573-E15BC031F006}" srcOrd="0" destOrd="0" presId="urn:microsoft.com/office/officeart/2005/8/layout/lProcess2"/>
    <dgm:cxn modelId="{92499B8C-CBE4-42F6-8751-55EEC0D0CB65}" srcId="{FF80E7F5-8355-47B0-B9D9-3802BA7CA30E}" destId="{3B00449C-D6F8-472D-9125-B9C2F9AA4BDF}" srcOrd="1" destOrd="0" parTransId="{3DA945C9-E73D-4306-BE28-F6C9EB0C5636}" sibTransId="{911B2C5E-D39A-4251-8B56-D44D97B726B7}"/>
    <dgm:cxn modelId="{0D64D8AC-53CF-4A31-8B24-0EA42B96527D}" srcId="{FF80E7F5-8355-47B0-B9D9-3802BA7CA30E}" destId="{F620ED66-AF4C-42C1-AD81-29BD81B766F5}" srcOrd="0" destOrd="0" parTransId="{B0B3AB80-F298-4C5E-8C3A-0BC68A6CF7E8}" sibTransId="{35248134-E19D-4801-88E4-4C6078E1871A}"/>
    <dgm:cxn modelId="{19F86126-BBF3-440B-A387-F4F2EC0B6A4C}" type="presOf" srcId="{FF80E7F5-8355-47B0-B9D9-3802BA7CA30E}" destId="{FE927D66-F591-4CA8-BA57-7755BA6D0E2B}" srcOrd="0" destOrd="0" presId="urn:microsoft.com/office/officeart/2005/8/layout/lProcess2"/>
    <dgm:cxn modelId="{0CAA3886-31B3-4182-B779-33A7A13070DA}" srcId="{1B0764C2-DE9D-4350-926D-4769DB2CBC94}" destId="{BA4378DF-80E8-423A-AB86-0B159EA009A3}" srcOrd="4" destOrd="0" parTransId="{BF03D387-7274-4E69-B855-1D11172552C0}" sibTransId="{C8E44F2A-A868-497C-92AA-42D0562408B9}"/>
    <dgm:cxn modelId="{36265217-5164-4150-85FD-97F2F5677841}" srcId="{826E1492-9713-45BC-ABA0-40F4741BEAF9}" destId="{19B22906-96CC-4F24-A91A-1DCAEBDEAB89}" srcOrd="0" destOrd="0" parTransId="{60DB9414-F08D-4D8B-82B9-E26BB5299BF2}" sibTransId="{E7578E40-61F0-48F9-B9B5-6326DD39D871}"/>
    <dgm:cxn modelId="{7C015944-957A-41D4-A0AE-CC27030F8ADF}" srcId="{4DCCB235-CC05-48DA-8FE3-D46CA39027E5}" destId="{A6562236-8717-404C-8F2A-25EF86BE3A2A}" srcOrd="0" destOrd="0" parTransId="{9DCFD83F-EB13-4523-B5D6-E7E1827FD05E}" sibTransId="{F57F1A8E-46DC-487B-9623-0E443012A5D4}"/>
    <dgm:cxn modelId="{B06A6A8B-9C87-43E4-8BBC-A5D1BDA84008}" type="presOf" srcId="{19B22906-96CC-4F24-A91A-1DCAEBDEAB89}" destId="{6A9A0675-5331-4998-9E21-4C3FC652CE15}" srcOrd="0" destOrd="0" presId="urn:microsoft.com/office/officeart/2005/8/layout/lProcess2"/>
    <dgm:cxn modelId="{43E6554A-2D1C-4BA6-A1FA-F422924C32A4}" srcId="{BA4378DF-80E8-423A-AB86-0B159EA009A3}" destId="{BE467A12-68AE-4EE7-AD46-094A4451EB76}" srcOrd="0" destOrd="0" parTransId="{B65A04E8-C7FE-4DD1-8B44-B77C85574172}" sibTransId="{992E4BC7-849A-4400-8DD5-D4B3CBA90F87}"/>
    <dgm:cxn modelId="{75B6A88B-4DF9-4F2D-8C9E-3FBEF241E2C6}" type="presOf" srcId="{87D1EBAF-E86D-4866-939C-6F3AE4E2898E}" destId="{C800E5A6-C1D9-419A-9C05-067237CF10F1}" srcOrd="0" destOrd="0" presId="urn:microsoft.com/office/officeart/2005/8/layout/lProcess2"/>
    <dgm:cxn modelId="{D4E36C8D-4C13-4949-B2E6-0D58FCA9E509}" type="presOf" srcId="{9802039D-2242-46C3-85F8-F3FC407DB287}" destId="{E0E03CF7-7D88-4AC2-8855-6127FAC6A94D}" srcOrd="0" destOrd="0" presId="urn:microsoft.com/office/officeart/2005/8/layout/lProcess2"/>
    <dgm:cxn modelId="{B8AE835A-40E1-42C3-9177-B668F4BE2CEE}" type="presOf" srcId="{82B4907E-1A4A-45FA-A8BC-BE1234DA46FC}" destId="{836E9CE8-8EDF-4BF7-9D81-E57235EF6D8D}" srcOrd="0" destOrd="0" presId="urn:microsoft.com/office/officeart/2005/8/layout/lProcess2"/>
    <dgm:cxn modelId="{D4F32F17-3E26-46C0-8686-DFA1A32A003A}" srcId="{1B0764C2-DE9D-4350-926D-4769DB2CBC94}" destId="{FF80E7F5-8355-47B0-B9D9-3802BA7CA30E}" srcOrd="2" destOrd="0" parTransId="{F3F6B118-E4B4-4BCC-9B4F-E3B170669B30}" sibTransId="{79F49894-6A9D-4E65-A530-319815790BD7}"/>
    <dgm:cxn modelId="{17C552C3-B80E-4D3E-AEE1-896110FEDAB9}" srcId="{4DCCB235-CC05-48DA-8FE3-D46CA39027E5}" destId="{5E94241D-9765-4B11-8F16-A6389692D2B3}" srcOrd="4" destOrd="0" parTransId="{8CA258F7-6B34-4F9E-B8D7-6791DDFABD01}" sibTransId="{3A3B07D0-6C82-411F-9637-48971DAC9FA0}"/>
    <dgm:cxn modelId="{6EC8A847-D9AE-4C6E-A354-7FD96EEB5840}" type="presOf" srcId="{41E20231-6A58-48D4-A6D3-6A2E96922735}" destId="{DB81BF2B-DA3B-49C1-900A-484A48A2500C}" srcOrd="0" destOrd="0" presId="urn:microsoft.com/office/officeart/2005/8/layout/lProcess2"/>
    <dgm:cxn modelId="{67B2CA81-E4FB-4B51-922D-4B5AD16C0E05}" srcId="{FF80E7F5-8355-47B0-B9D9-3802BA7CA30E}" destId="{B8B13560-5B07-446A-886D-F8510D2CB085}" srcOrd="2" destOrd="0" parTransId="{C9F82C5F-CC48-49A4-A8E4-73AB3AA40D28}" sibTransId="{805CC227-A239-46FE-92FE-B1768EE2271F}"/>
    <dgm:cxn modelId="{8DFBCA07-CC12-4E1D-A731-8C7342827DF1}" srcId="{1B0764C2-DE9D-4350-926D-4769DB2CBC94}" destId="{826E1492-9713-45BC-ABA0-40F4741BEAF9}" srcOrd="0" destOrd="0" parTransId="{E01DD878-7EA5-4C5A-AA33-16F2D2649F6B}" sibTransId="{6D1BAE09-6AD3-4AA5-B31F-D1736A5B96C9}"/>
    <dgm:cxn modelId="{EE0B2DE2-FA08-47A5-AFB5-7E525FD33EE6}" type="presOf" srcId="{4BEEB895-50BF-4504-816F-60E9045ABF8C}" destId="{AFDF7425-6828-4B07-9044-814940A76DD3}" srcOrd="0" destOrd="0" presId="urn:microsoft.com/office/officeart/2005/8/layout/lProcess2"/>
    <dgm:cxn modelId="{A198E86C-9CC5-4C05-944D-44E3F32AFC5E}" type="presOf" srcId="{BA4378DF-80E8-423A-AB86-0B159EA009A3}" destId="{211CE388-48FC-4360-8A85-A945F927F965}" srcOrd="1" destOrd="0" presId="urn:microsoft.com/office/officeart/2005/8/layout/lProcess2"/>
    <dgm:cxn modelId="{FEDF62F7-6E6C-4BC8-A9EE-3D92B26C861E}" type="presOf" srcId="{9553A0C8-1203-4E27-9416-43BD68B01CC9}" destId="{6E3E120E-228A-4D76-BA1F-D0FDCA08F668}" srcOrd="0" destOrd="0" presId="urn:microsoft.com/office/officeart/2005/8/layout/lProcess2"/>
    <dgm:cxn modelId="{0924CD00-70E3-4F9E-AFA0-58687F8B725A}" type="presParOf" srcId="{5AC32410-C8B3-4A6B-AFB2-3BD70D5F7E04}" destId="{9921C6B5-8167-442D-BE3E-4EAF8BFD6242}" srcOrd="0" destOrd="0" presId="urn:microsoft.com/office/officeart/2005/8/layout/lProcess2"/>
    <dgm:cxn modelId="{372F807F-9C70-4295-960F-78B92D7AE8DD}" type="presParOf" srcId="{9921C6B5-8167-442D-BE3E-4EAF8BFD6242}" destId="{81F654B8-6574-4382-8573-E15BC031F006}" srcOrd="0" destOrd="0" presId="urn:microsoft.com/office/officeart/2005/8/layout/lProcess2"/>
    <dgm:cxn modelId="{11DE2357-0B5A-4050-AC20-1A27AC7CBA75}" type="presParOf" srcId="{9921C6B5-8167-442D-BE3E-4EAF8BFD6242}" destId="{C39F0284-00A0-4FC6-921C-0A1E5C6F8DAA}" srcOrd="1" destOrd="0" presId="urn:microsoft.com/office/officeart/2005/8/layout/lProcess2"/>
    <dgm:cxn modelId="{1F7E3C6D-6CB3-405F-B968-402903145A9B}" type="presParOf" srcId="{9921C6B5-8167-442D-BE3E-4EAF8BFD6242}" destId="{5D9A8089-D2E5-41B2-A625-0FE35993DEEB}" srcOrd="2" destOrd="0" presId="urn:microsoft.com/office/officeart/2005/8/layout/lProcess2"/>
    <dgm:cxn modelId="{C747A019-58BB-4090-A5E3-CE8AD6DEECA1}" type="presParOf" srcId="{5D9A8089-D2E5-41B2-A625-0FE35993DEEB}" destId="{ED68958D-AA8F-4832-B629-8609A4FB5402}" srcOrd="0" destOrd="0" presId="urn:microsoft.com/office/officeart/2005/8/layout/lProcess2"/>
    <dgm:cxn modelId="{5F9AFCC7-0F13-4228-AEF4-5B3EB1520171}" type="presParOf" srcId="{ED68958D-AA8F-4832-B629-8609A4FB5402}" destId="{6A9A0675-5331-4998-9E21-4C3FC652CE15}" srcOrd="0" destOrd="0" presId="urn:microsoft.com/office/officeart/2005/8/layout/lProcess2"/>
    <dgm:cxn modelId="{94848A6C-C6A4-4D27-8637-641640B8AECB}" type="presParOf" srcId="{ED68958D-AA8F-4832-B629-8609A4FB5402}" destId="{B79FE902-822C-4B78-B1C0-0630E9BA8AA9}" srcOrd="1" destOrd="0" presId="urn:microsoft.com/office/officeart/2005/8/layout/lProcess2"/>
    <dgm:cxn modelId="{9173CDF2-ECE3-4045-99B6-D7999BB8AFD3}" type="presParOf" srcId="{ED68958D-AA8F-4832-B629-8609A4FB5402}" destId="{2935D914-9728-442E-8087-5BBD65527E44}" srcOrd="2" destOrd="0" presId="urn:microsoft.com/office/officeart/2005/8/layout/lProcess2"/>
    <dgm:cxn modelId="{B2669D2A-96E4-47B6-A8D7-FA343FC22ADD}" type="presParOf" srcId="{ED68958D-AA8F-4832-B629-8609A4FB5402}" destId="{8189BD58-0753-4B22-BC75-B10BFE4C7ACD}" srcOrd="3" destOrd="0" presId="urn:microsoft.com/office/officeart/2005/8/layout/lProcess2"/>
    <dgm:cxn modelId="{F5B4B216-9087-4590-B71F-5A5D14C3FE0F}" type="presParOf" srcId="{ED68958D-AA8F-4832-B629-8609A4FB5402}" destId="{980532DE-F672-44CF-B31A-FC17605E97B7}" srcOrd="4" destOrd="0" presId="urn:microsoft.com/office/officeart/2005/8/layout/lProcess2"/>
    <dgm:cxn modelId="{510FBB39-E742-411B-B33E-B69C051D79C6}" type="presParOf" srcId="{ED68958D-AA8F-4832-B629-8609A4FB5402}" destId="{5680D8CF-1D51-4998-AB78-FA7D0B08C4B4}" srcOrd="5" destOrd="0" presId="urn:microsoft.com/office/officeart/2005/8/layout/lProcess2"/>
    <dgm:cxn modelId="{DA2E3F80-B633-4A3F-986D-DC28CF689F13}" type="presParOf" srcId="{ED68958D-AA8F-4832-B629-8609A4FB5402}" destId="{9C1ED53E-3FF3-4F27-93A6-FE264CD365B9}" srcOrd="6" destOrd="0" presId="urn:microsoft.com/office/officeart/2005/8/layout/lProcess2"/>
    <dgm:cxn modelId="{797D7F17-8070-4EC4-839D-E32502B165B2}" type="presParOf" srcId="{ED68958D-AA8F-4832-B629-8609A4FB5402}" destId="{83C98309-6687-460E-B758-EC60978A04B1}" srcOrd="7" destOrd="0" presId="urn:microsoft.com/office/officeart/2005/8/layout/lProcess2"/>
    <dgm:cxn modelId="{4C4FF795-7F83-4A84-ADA7-7DC8D9E0F0EC}" type="presParOf" srcId="{ED68958D-AA8F-4832-B629-8609A4FB5402}" destId="{E0E03CF7-7D88-4AC2-8855-6127FAC6A94D}" srcOrd="8" destOrd="0" presId="urn:microsoft.com/office/officeart/2005/8/layout/lProcess2"/>
    <dgm:cxn modelId="{2B365879-0ACE-4DCA-A1DB-6CCFEFF1AEAC}" type="presParOf" srcId="{5AC32410-C8B3-4A6B-AFB2-3BD70D5F7E04}" destId="{6AC055BD-C29D-47E9-BF61-EAACECA23231}" srcOrd="1" destOrd="0" presId="urn:microsoft.com/office/officeart/2005/8/layout/lProcess2"/>
    <dgm:cxn modelId="{255D5624-963B-44D9-82F5-15DFF9F17F20}" type="presParOf" srcId="{5AC32410-C8B3-4A6B-AFB2-3BD70D5F7E04}" destId="{AAB49460-8242-4CF4-85ED-87B52CD45254}" srcOrd="2" destOrd="0" presId="urn:microsoft.com/office/officeart/2005/8/layout/lProcess2"/>
    <dgm:cxn modelId="{42176C36-304B-448D-AE95-193BE52705A9}" type="presParOf" srcId="{AAB49460-8242-4CF4-85ED-87B52CD45254}" destId="{6A1D46C6-AA58-4980-8267-6E352D3E19D3}" srcOrd="0" destOrd="0" presId="urn:microsoft.com/office/officeart/2005/8/layout/lProcess2"/>
    <dgm:cxn modelId="{0902C2F2-9AC7-4090-BC74-A14CEBF3A7B0}" type="presParOf" srcId="{AAB49460-8242-4CF4-85ED-87B52CD45254}" destId="{0417CC3F-C389-4ACB-ADCA-22A3BD35E48E}" srcOrd="1" destOrd="0" presId="urn:microsoft.com/office/officeart/2005/8/layout/lProcess2"/>
    <dgm:cxn modelId="{CAA5969A-3DE4-4C63-8989-FFA8A933B5F3}" type="presParOf" srcId="{AAB49460-8242-4CF4-85ED-87B52CD45254}" destId="{B741DD0C-57D9-4FF5-875F-9F2D8B08CBFD}" srcOrd="2" destOrd="0" presId="urn:microsoft.com/office/officeart/2005/8/layout/lProcess2"/>
    <dgm:cxn modelId="{7C22FE76-3EF0-4F6B-ACA9-AED7CD4E2678}" type="presParOf" srcId="{B741DD0C-57D9-4FF5-875F-9F2D8B08CBFD}" destId="{4381EECE-BD60-4EF3-A4B9-F365C84D5785}" srcOrd="0" destOrd="0" presId="urn:microsoft.com/office/officeart/2005/8/layout/lProcess2"/>
    <dgm:cxn modelId="{FFF88AB6-B7EA-4C8E-BF3C-4549F32198F1}" type="presParOf" srcId="{4381EECE-BD60-4EF3-A4B9-F365C84D5785}" destId="{4BEC72D2-4D25-4896-AF0C-E991A7D71491}" srcOrd="0" destOrd="0" presId="urn:microsoft.com/office/officeart/2005/8/layout/lProcess2"/>
    <dgm:cxn modelId="{D0D653EB-E306-4E8C-99B7-4E9854B5065A}" type="presParOf" srcId="{4381EECE-BD60-4EF3-A4B9-F365C84D5785}" destId="{2B169E9B-5458-49B9-8605-8FF6B8D5DB12}" srcOrd="1" destOrd="0" presId="urn:microsoft.com/office/officeart/2005/8/layout/lProcess2"/>
    <dgm:cxn modelId="{6565CC1C-F81F-41D2-BCAD-A68ADD6F66EF}" type="presParOf" srcId="{4381EECE-BD60-4EF3-A4B9-F365C84D5785}" destId="{AFDF7425-6828-4B07-9044-814940A76DD3}" srcOrd="2" destOrd="0" presId="urn:microsoft.com/office/officeart/2005/8/layout/lProcess2"/>
    <dgm:cxn modelId="{AA964954-05C4-43B9-AE00-4C841CE48ECE}" type="presParOf" srcId="{4381EECE-BD60-4EF3-A4B9-F365C84D5785}" destId="{6ACFE351-17AF-47F0-A05D-14A9D91B75CB}" srcOrd="3" destOrd="0" presId="urn:microsoft.com/office/officeart/2005/8/layout/lProcess2"/>
    <dgm:cxn modelId="{41985889-5F91-477C-A0D7-0DB911784BCD}" type="presParOf" srcId="{4381EECE-BD60-4EF3-A4B9-F365C84D5785}" destId="{7DEFB9D5-DAC0-4303-953C-C22D2A52D127}" srcOrd="4" destOrd="0" presId="urn:microsoft.com/office/officeart/2005/8/layout/lProcess2"/>
    <dgm:cxn modelId="{9E961766-D5BF-4F4A-92CE-EB45B882FB71}" type="presParOf" srcId="{4381EECE-BD60-4EF3-A4B9-F365C84D5785}" destId="{CD4229C2-C6B7-401A-974F-C2456F50F763}" srcOrd="5" destOrd="0" presId="urn:microsoft.com/office/officeart/2005/8/layout/lProcess2"/>
    <dgm:cxn modelId="{DD23AE01-32AD-42B8-AC70-265F6BFEFDEC}" type="presParOf" srcId="{4381EECE-BD60-4EF3-A4B9-F365C84D5785}" destId="{DB81BF2B-DA3B-49C1-900A-484A48A2500C}" srcOrd="6" destOrd="0" presId="urn:microsoft.com/office/officeart/2005/8/layout/lProcess2"/>
    <dgm:cxn modelId="{504411E7-C14E-4FF9-BFD4-C3B4732BB51F}" type="presParOf" srcId="{4381EECE-BD60-4EF3-A4B9-F365C84D5785}" destId="{5F82D667-1A83-43C3-94DE-4DD01EC9E14A}" srcOrd="7" destOrd="0" presId="urn:microsoft.com/office/officeart/2005/8/layout/lProcess2"/>
    <dgm:cxn modelId="{7F0413BA-E92B-414D-BA49-501C285C76FF}" type="presParOf" srcId="{4381EECE-BD60-4EF3-A4B9-F365C84D5785}" destId="{247389FE-7492-40C0-BFA3-639DEF8882D4}" srcOrd="8" destOrd="0" presId="urn:microsoft.com/office/officeart/2005/8/layout/lProcess2"/>
    <dgm:cxn modelId="{D9F74F01-4805-47EC-8312-51CE7BE8DF66}" type="presParOf" srcId="{5AC32410-C8B3-4A6B-AFB2-3BD70D5F7E04}" destId="{4C048E8E-A9A1-40DB-83D0-5CDB001A5DF5}" srcOrd="3" destOrd="0" presId="urn:microsoft.com/office/officeart/2005/8/layout/lProcess2"/>
    <dgm:cxn modelId="{5910A0FE-E101-4C2D-85A8-307A03B0C209}" type="presParOf" srcId="{5AC32410-C8B3-4A6B-AFB2-3BD70D5F7E04}" destId="{E12F422A-DF93-49B4-9E63-6853B3C23BBB}" srcOrd="4" destOrd="0" presId="urn:microsoft.com/office/officeart/2005/8/layout/lProcess2"/>
    <dgm:cxn modelId="{1FD6499C-F9F3-4417-B9E7-DEFAD3E5993D}" type="presParOf" srcId="{E12F422A-DF93-49B4-9E63-6853B3C23BBB}" destId="{FE927D66-F591-4CA8-BA57-7755BA6D0E2B}" srcOrd="0" destOrd="0" presId="urn:microsoft.com/office/officeart/2005/8/layout/lProcess2"/>
    <dgm:cxn modelId="{DE9CE229-6101-420C-A2AE-4AFBB5F41F40}" type="presParOf" srcId="{E12F422A-DF93-49B4-9E63-6853B3C23BBB}" destId="{1D73BEB4-389C-49F8-9E9D-1DC79656A083}" srcOrd="1" destOrd="0" presId="urn:microsoft.com/office/officeart/2005/8/layout/lProcess2"/>
    <dgm:cxn modelId="{D8A41D73-6ADA-4A65-B75A-52C35448C0C7}" type="presParOf" srcId="{E12F422A-DF93-49B4-9E63-6853B3C23BBB}" destId="{3F41D2BB-74C1-4625-8E2B-F80A73882FD0}" srcOrd="2" destOrd="0" presId="urn:microsoft.com/office/officeart/2005/8/layout/lProcess2"/>
    <dgm:cxn modelId="{CAD21F72-E2B2-4135-83E7-9D518365D790}" type="presParOf" srcId="{3F41D2BB-74C1-4625-8E2B-F80A73882FD0}" destId="{A9957FFA-2E84-4810-9330-6586CDA4C466}" srcOrd="0" destOrd="0" presId="urn:microsoft.com/office/officeart/2005/8/layout/lProcess2"/>
    <dgm:cxn modelId="{B708A322-5681-482F-99F9-F0D608DFDCD9}" type="presParOf" srcId="{A9957FFA-2E84-4810-9330-6586CDA4C466}" destId="{56ABDECA-E7C9-416D-9898-D1AF03D90F26}" srcOrd="0" destOrd="0" presId="urn:microsoft.com/office/officeart/2005/8/layout/lProcess2"/>
    <dgm:cxn modelId="{E0FF989D-3770-4AFD-8300-145A0975B913}" type="presParOf" srcId="{A9957FFA-2E84-4810-9330-6586CDA4C466}" destId="{58DF2D23-BE0E-4D5A-8A61-D583797C96C6}" srcOrd="1" destOrd="0" presId="urn:microsoft.com/office/officeart/2005/8/layout/lProcess2"/>
    <dgm:cxn modelId="{86D0FDAA-5BBF-4148-B7C3-94985625CD7B}" type="presParOf" srcId="{A9957FFA-2E84-4810-9330-6586CDA4C466}" destId="{1FCD7FA8-CF13-491A-BFF7-6D6820243734}" srcOrd="2" destOrd="0" presId="urn:microsoft.com/office/officeart/2005/8/layout/lProcess2"/>
    <dgm:cxn modelId="{A22D7B1D-B7F5-433A-B1EE-AF26DC6393F6}" type="presParOf" srcId="{A9957FFA-2E84-4810-9330-6586CDA4C466}" destId="{337206CD-552E-4EBC-B935-0A2F61523B17}" srcOrd="3" destOrd="0" presId="urn:microsoft.com/office/officeart/2005/8/layout/lProcess2"/>
    <dgm:cxn modelId="{516E56CB-E6B2-4038-9972-6F3883CE7539}" type="presParOf" srcId="{A9957FFA-2E84-4810-9330-6586CDA4C466}" destId="{ACF2CCB4-7E16-4B74-A1A2-3E897FABB7F7}" srcOrd="4" destOrd="0" presId="urn:microsoft.com/office/officeart/2005/8/layout/lProcess2"/>
    <dgm:cxn modelId="{A1284823-82D4-47AA-9164-EC80F21086D0}" type="presParOf" srcId="{A9957FFA-2E84-4810-9330-6586CDA4C466}" destId="{3501572E-9CF0-4AF6-B37B-559BFB6BD712}" srcOrd="5" destOrd="0" presId="urn:microsoft.com/office/officeart/2005/8/layout/lProcess2"/>
    <dgm:cxn modelId="{0749278B-FD1A-47F6-8992-F969D8A051F9}" type="presParOf" srcId="{A9957FFA-2E84-4810-9330-6586CDA4C466}" destId="{B722C98B-A395-4642-8CE4-66143EFDFEEF}" srcOrd="6" destOrd="0" presId="urn:microsoft.com/office/officeart/2005/8/layout/lProcess2"/>
    <dgm:cxn modelId="{1ED5E7DD-2C27-4864-8F9C-D4A35B5C04E8}" type="presParOf" srcId="{A9957FFA-2E84-4810-9330-6586CDA4C466}" destId="{82D980A1-CF3B-409A-858B-7CA053033C16}" srcOrd="7" destOrd="0" presId="urn:microsoft.com/office/officeart/2005/8/layout/lProcess2"/>
    <dgm:cxn modelId="{81B4DBA9-8912-4096-B529-D1800B9DF2C1}" type="presParOf" srcId="{A9957FFA-2E84-4810-9330-6586CDA4C466}" destId="{C800E5A6-C1D9-419A-9C05-067237CF10F1}" srcOrd="8" destOrd="0" presId="urn:microsoft.com/office/officeart/2005/8/layout/lProcess2"/>
    <dgm:cxn modelId="{A5FF5D30-12B2-439C-88E4-92A8208516EE}" type="presParOf" srcId="{5AC32410-C8B3-4A6B-AFB2-3BD70D5F7E04}" destId="{F6E19793-9D29-4E4C-86C0-38DADEEB48C5}" srcOrd="5" destOrd="0" presId="urn:microsoft.com/office/officeart/2005/8/layout/lProcess2"/>
    <dgm:cxn modelId="{2BB1F7F9-FC2C-483A-A673-B613CF47E168}" type="presParOf" srcId="{5AC32410-C8B3-4A6B-AFB2-3BD70D5F7E04}" destId="{BDCA07F4-E789-4B7E-9DDC-02699733ED84}" srcOrd="6" destOrd="0" presId="urn:microsoft.com/office/officeart/2005/8/layout/lProcess2"/>
    <dgm:cxn modelId="{BCF0E286-8B51-4C53-8236-6084B1F2C7DF}" type="presParOf" srcId="{BDCA07F4-E789-4B7E-9DDC-02699733ED84}" destId="{836E9CE8-8EDF-4BF7-9D81-E57235EF6D8D}" srcOrd="0" destOrd="0" presId="urn:microsoft.com/office/officeart/2005/8/layout/lProcess2"/>
    <dgm:cxn modelId="{029FB7B2-87D8-4208-AEA7-D7955D7AE572}" type="presParOf" srcId="{BDCA07F4-E789-4B7E-9DDC-02699733ED84}" destId="{871136E4-FC27-46E0-86A2-DBEB8C8A317D}" srcOrd="1" destOrd="0" presId="urn:microsoft.com/office/officeart/2005/8/layout/lProcess2"/>
    <dgm:cxn modelId="{F88AF724-8774-42EA-AE1B-74184864DC33}" type="presParOf" srcId="{BDCA07F4-E789-4B7E-9DDC-02699733ED84}" destId="{54A8F334-E692-49D6-AFE9-A93820BBF47F}" srcOrd="2" destOrd="0" presId="urn:microsoft.com/office/officeart/2005/8/layout/lProcess2"/>
    <dgm:cxn modelId="{34E7A8D2-5176-40B5-BC94-7D80DC6B52B4}" type="presParOf" srcId="{54A8F334-E692-49D6-AFE9-A93820BBF47F}" destId="{4965DD3A-C02D-4A7D-A713-A86CB72F9835}" srcOrd="0" destOrd="0" presId="urn:microsoft.com/office/officeart/2005/8/layout/lProcess2"/>
    <dgm:cxn modelId="{CB0A63C2-2720-4235-B969-9A187661175B}" type="presParOf" srcId="{4965DD3A-C02D-4A7D-A713-A86CB72F9835}" destId="{D0F58FAF-91E0-429D-A34B-E30BACA96F91}" srcOrd="0" destOrd="0" presId="urn:microsoft.com/office/officeart/2005/8/layout/lProcess2"/>
    <dgm:cxn modelId="{3C64A513-00DC-491E-B2A6-FC8FA9403F5C}" type="presParOf" srcId="{4965DD3A-C02D-4A7D-A713-A86CB72F9835}" destId="{3437ED34-84CB-4591-AB77-9F09B0CDA9EC}" srcOrd="1" destOrd="0" presId="urn:microsoft.com/office/officeart/2005/8/layout/lProcess2"/>
    <dgm:cxn modelId="{7A04EFB3-6B46-417B-80AC-3B2908C810CC}" type="presParOf" srcId="{4965DD3A-C02D-4A7D-A713-A86CB72F9835}" destId="{6E3E120E-228A-4D76-BA1F-D0FDCA08F668}" srcOrd="2" destOrd="0" presId="urn:microsoft.com/office/officeart/2005/8/layout/lProcess2"/>
    <dgm:cxn modelId="{74410989-BFD6-447D-97DB-CA658C8A0ED2}" type="presParOf" srcId="{4965DD3A-C02D-4A7D-A713-A86CB72F9835}" destId="{FA8DE64A-1900-45CA-8A9F-409B9EFA8F47}" srcOrd="3" destOrd="0" presId="urn:microsoft.com/office/officeart/2005/8/layout/lProcess2"/>
    <dgm:cxn modelId="{E3B93AF7-FB94-426F-9CE2-E210A9004585}" type="presParOf" srcId="{4965DD3A-C02D-4A7D-A713-A86CB72F9835}" destId="{85191CCC-EAE9-426F-967D-97A62C18B90E}" srcOrd="4" destOrd="0" presId="urn:microsoft.com/office/officeart/2005/8/layout/lProcess2"/>
    <dgm:cxn modelId="{C18D1ACE-3775-4AD1-8E93-FD3E9A18E6C6}" type="presParOf" srcId="{4965DD3A-C02D-4A7D-A713-A86CB72F9835}" destId="{B5C5296F-B375-446D-9006-AA03843D90BA}" srcOrd="5" destOrd="0" presId="urn:microsoft.com/office/officeart/2005/8/layout/lProcess2"/>
    <dgm:cxn modelId="{C66213D1-34ED-4552-AE0F-F752F491D11F}" type="presParOf" srcId="{4965DD3A-C02D-4A7D-A713-A86CB72F9835}" destId="{1CD8341D-D239-491F-85A5-48A50B573081}" srcOrd="6" destOrd="0" presId="urn:microsoft.com/office/officeart/2005/8/layout/lProcess2"/>
    <dgm:cxn modelId="{DC101BC8-0AEE-4C11-A6DB-71F8F7EE9D9A}" type="presParOf" srcId="{4965DD3A-C02D-4A7D-A713-A86CB72F9835}" destId="{00E986E6-263C-4644-A1BA-AA40EE248C3B}" srcOrd="7" destOrd="0" presId="urn:microsoft.com/office/officeart/2005/8/layout/lProcess2"/>
    <dgm:cxn modelId="{59E56DBF-E3E3-446B-9B45-D5B3A25DD5B1}" type="presParOf" srcId="{4965DD3A-C02D-4A7D-A713-A86CB72F9835}" destId="{2DC324B5-5411-4A55-A2F8-5B890A0F6AFF}" srcOrd="8" destOrd="0" presId="urn:microsoft.com/office/officeart/2005/8/layout/lProcess2"/>
    <dgm:cxn modelId="{8205A2E7-5399-4B05-ACEB-C869496B4D94}" type="presParOf" srcId="{5AC32410-C8B3-4A6B-AFB2-3BD70D5F7E04}" destId="{4C7B8E63-D135-482D-9190-D05B4FB93A08}" srcOrd="7" destOrd="0" presId="urn:microsoft.com/office/officeart/2005/8/layout/lProcess2"/>
    <dgm:cxn modelId="{46178BF1-3D7F-44BD-B17A-EFA68FFB6938}" type="presParOf" srcId="{5AC32410-C8B3-4A6B-AFB2-3BD70D5F7E04}" destId="{943921C7-3B6B-4DCE-823C-18A063C3A7DC}" srcOrd="8" destOrd="0" presId="urn:microsoft.com/office/officeart/2005/8/layout/lProcess2"/>
    <dgm:cxn modelId="{727F45E5-460B-44BB-ABE6-FB42DBCBD13F}" type="presParOf" srcId="{943921C7-3B6B-4DCE-823C-18A063C3A7DC}" destId="{B2FA62EA-7BD6-4B6D-B628-83C1812E3968}" srcOrd="0" destOrd="0" presId="urn:microsoft.com/office/officeart/2005/8/layout/lProcess2"/>
    <dgm:cxn modelId="{985BAC85-A4FA-4C1B-B6A9-32D724DD732B}" type="presParOf" srcId="{943921C7-3B6B-4DCE-823C-18A063C3A7DC}" destId="{211CE388-48FC-4360-8A85-A945F927F965}" srcOrd="1" destOrd="0" presId="urn:microsoft.com/office/officeart/2005/8/layout/lProcess2"/>
    <dgm:cxn modelId="{4DDF96D2-776B-47D5-B90A-ABFABC86B307}" type="presParOf" srcId="{943921C7-3B6B-4DCE-823C-18A063C3A7DC}" destId="{774BF450-DC8B-4D2C-8F66-AC4C5A085808}" srcOrd="2" destOrd="0" presId="urn:microsoft.com/office/officeart/2005/8/layout/lProcess2"/>
    <dgm:cxn modelId="{D94E2201-F53A-4309-A970-3D11B2CCB803}" type="presParOf" srcId="{774BF450-DC8B-4D2C-8F66-AC4C5A085808}" destId="{C160776A-78A8-4289-93CC-43D11C0E143E}" srcOrd="0" destOrd="0" presId="urn:microsoft.com/office/officeart/2005/8/layout/lProcess2"/>
    <dgm:cxn modelId="{B1B83711-1387-49C4-8F24-8D3B9A06116A}" type="presParOf" srcId="{C160776A-78A8-4289-93CC-43D11C0E143E}" destId="{367C1B80-4E78-46E2-B6F6-A0A23B56676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3A1810-1D65-4B8D-B06C-5B98CA78B799}"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US"/>
        </a:p>
      </dgm:t>
    </dgm:pt>
    <dgm:pt modelId="{7F7166F9-01F5-42C0-A986-35F2C94C28BE}">
      <dgm:prSet phldrT="[Text]"/>
      <dgm:spPr/>
      <dgm:t>
        <a:bodyPr/>
        <a:lstStyle/>
        <a:p>
          <a:r>
            <a:rPr lang="en-US" dirty="0" err="1">
              <a:latin typeface="Franklin Gothic Demi Cond" panose="020B0706030402020204" pitchFamily="34" charset="0"/>
            </a:rPr>
            <a:t>BoD</a:t>
          </a:r>
          <a:endParaRPr lang="en-US" dirty="0">
            <a:latin typeface="Franklin Gothic Demi Cond" panose="020B0706030402020204" pitchFamily="34" charset="0"/>
          </a:endParaRPr>
        </a:p>
      </dgm:t>
    </dgm:pt>
    <dgm:pt modelId="{0A132F26-ABFA-4600-9341-8D498765D59F}" type="parTrans" cxnId="{38A99C02-72E3-4E60-AF67-C2E638DB2A8D}">
      <dgm:prSet/>
      <dgm:spPr/>
      <dgm:t>
        <a:bodyPr/>
        <a:lstStyle/>
        <a:p>
          <a:endParaRPr lang="en-US"/>
        </a:p>
      </dgm:t>
    </dgm:pt>
    <dgm:pt modelId="{9492EB4B-AE5A-4D5B-BA7F-65EFBC90EE39}" type="sibTrans" cxnId="{38A99C02-72E3-4E60-AF67-C2E638DB2A8D}">
      <dgm:prSet/>
      <dgm:spPr/>
      <dgm:t>
        <a:bodyPr/>
        <a:lstStyle/>
        <a:p>
          <a:endParaRPr lang="en-US"/>
        </a:p>
      </dgm:t>
    </dgm:pt>
    <dgm:pt modelId="{847AD41B-A703-4726-9485-57B8CC70495F}">
      <dgm:prSet phldrT="[Text]"/>
      <dgm:spPr/>
      <dgm:t>
        <a:bodyPr/>
        <a:lstStyle/>
        <a:p>
          <a:r>
            <a:rPr lang="en-US" dirty="0">
              <a:latin typeface="Franklin Gothic Demi Cond" panose="020B0706030402020204" pitchFamily="34" charset="0"/>
            </a:rPr>
            <a:t>All nations (188)</a:t>
          </a:r>
        </a:p>
      </dgm:t>
    </dgm:pt>
    <dgm:pt modelId="{196DD7EE-99EF-4AE1-AA08-4D282277DA8D}" type="parTrans" cxnId="{944901DF-9CD1-46A7-BC80-B56B9CA8E4EB}">
      <dgm:prSet/>
      <dgm:spPr/>
      <dgm:t>
        <a:bodyPr/>
        <a:lstStyle/>
        <a:p>
          <a:endParaRPr lang="en-US">
            <a:latin typeface="Franklin Gothic Demi Cond" panose="020B0706030402020204" pitchFamily="34" charset="0"/>
          </a:endParaRPr>
        </a:p>
      </dgm:t>
    </dgm:pt>
    <dgm:pt modelId="{7E1365B5-284D-48F2-AFFC-BAF7CEDD5658}" type="sibTrans" cxnId="{944901DF-9CD1-46A7-BC80-B56B9CA8E4EB}">
      <dgm:prSet/>
      <dgm:spPr/>
      <dgm:t>
        <a:bodyPr/>
        <a:lstStyle/>
        <a:p>
          <a:endParaRPr lang="en-US"/>
        </a:p>
      </dgm:t>
    </dgm:pt>
    <dgm:pt modelId="{BBE3CFBE-E366-4AC4-A01A-8B11CE92C442}">
      <dgm:prSet phldrT="[Text]"/>
      <dgm:spPr/>
      <dgm:t>
        <a:bodyPr/>
        <a:lstStyle/>
        <a:p>
          <a:r>
            <a:rPr lang="en-US" dirty="0">
              <a:latin typeface="Franklin Gothic Demi Cond" panose="020B0706030402020204" pitchFamily="34" charset="0"/>
            </a:rPr>
            <a:t>FinMin / Gov.</a:t>
          </a:r>
        </a:p>
      </dgm:t>
    </dgm:pt>
    <dgm:pt modelId="{C8EEFD2E-F386-437C-B6BE-73BEE7AFD160}" type="parTrans" cxnId="{2D0C428F-4F1B-49CB-AF65-C9B53BEA68D1}">
      <dgm:prSet/>
      <dgm:spPr/>
      <dgm:t>
        <a:bodyPr/>
        <a:lstStyle/>
        <a:p>
          <a:endParaRPr lang="en-US">
            <a:latin typeface="Franklin Gothic Demi Cond" panose="020B0706030402020204" pitchFamily="34" charset="0"/>
          </a:endParaRPr>
        </a:p>
      </dgm:t>
    </dgm:pt>
    <dgm:pt modelId="{CB490C94-5363-428C-89FE-2CF02887D731}" type="sibTrans" cxnId="{2D0C428F-4F1B-49CB-AF65-C9B53BEA68D1}">
      <dgm:prSet/>
      <dgm:spPr/>
      <dgm:t>
        <a:bodyPr/>
        <a:lstStyle/>
        <a:p>
          <a:endParaRPr lang="en-US"/>
        </a:p>
      </dgm:t>
    </dgm:pt>
    <dgm:pt modelId="{B27BD66A-68E4-41C1-881B-9B8ABCB66D79}">
      <dgm:prSet phldrT="[Text]"/>
      <dgm:spPr/>
      <dgm:t>
        <a:bodyPr/>
        <a:lstStyle/>
        <a:p>
          <a:r>
            <a:rPr lang="en-US" dirty="0">
              <a:latin typeface="Franklin Gothic Demi Cond" panose="020B0706030402020204" pitchFamily="34" charset="0"/>
            </a:rPr>
            <a:t> </a:t>
          </a:r>
          <a:r>
            <a:rPr lang="en-US" dirty="0" err="1">
              <a:latin typeface="Franklin Gothic Demi Cond" panose="020B0706030402020204" pitchFamily="34" charset="0"/>
            </a:rPr>
            <a:t>Xo.Board</a:t>
          </a:r>
          <a:endParaRPr lang="en-US" dirty="0">
            <a:latin typeface="Franklin Gothic Demi Cond" panose="020B0706030402020204" pitchFamily="34" charset="0"/>
          </a:endParaRPr>
        </a:p>
      </dgm:t>
    </dgm:pt>
    <dgm:pt modelId="{0A842A72-BF10-4D37-BDF2-1A3F60E80272}" type="parTrans" cxnId="{925F890F-045E-4875-B7B8-B8DF19292E87}">
      <dgm:prSet/>
      <dgm:spPr/>
      <dgm:t>
        <a:bodyPr/>
        <a:lstStyle/>
        <a:p>
          <a:endParaRPr lang="en-US"/>
        </a:p>
      </dgm:t>
    </dgm:pt>
    <dgm:pt modelId="{FF3D7D7A-2EE1-41ED-B0FB-FFF94165BDC2}" type="sibTrans" cxnId="{925F890F-045E-4875-B7B8-B8DF19292E87}">
      <dgm:prSet/>
      <dgm:spPr/>
      <dgm:t>
        <a:bodyPr/>
        <a:lstStyle/>
        <a:p>
          <a:endParaRPr lang="en-US"/>
        </a:p>
      </dgm:t>
    </dgm:pt>
    <dgm:pt modelId="{76497526-33AF-4B73-892D-DD07659A5D78}">
      <dgm:prSet phldrT="[Text]"/>
      <dgm:spPr/>
      <dgm:t>
        <a:bodyPr/>
        <a:lstStyle/>
        <a:p>
          <a:r>
            <a:rPr lang="en-US" dirty="0">
              <a:latin typeface="Franklin Gothic Demi Cond" panose="020B0706030402020204" pitchFamily="34" charset="0"/>
            </a:rPr>
            <a:t>Daily work</a:t>
          </a:r>
        </a:p>
      </dgm:t>
    </dgm:pt>
    <dgm:pt modelId="{28DF7D60-ACB3-4F21-824E-20A7AEFC9817}" type="parTrans" cxnId="{8DB82086-2D67-499F-82BD-C0E7C8564F8E}">
      <dgm:prSet/>
      <dgm:spPr/>
      <dgm:t>
        <a:bodyPr/>
        <a:lstStyle/>
        <a:p>
          <a:endParaRPr lang="en-US">
            <a:latin typeface="Franklin Gothic Demi Cond" panose="020B0706030402020204" pitchFamily="34" charset="0"/>
          </a:endParaRPr>
        </a:p>
      </dgm:t>
    </dgm:pt>
    <dgm:pt modelId="{6725F60E-1678-4379-8131-E44A8E022CFD}" type="sibTrans" cxnId="{8DB82086-2D67-499F-82BD-C0E7C8564F8E}">
      <dgm:prSet/>
      <dgm:spPr/>
      <dgm:t>
        <a:bodyPr/>
        <a:lstStyle/>
        <a:p>
          <a:endParaRPr lang="en-US"/>
        </a:p>
      </dgm:t>
    </dgm:pt>
    <dgm:pt modelId="{2ABD2C64-756A-481C-ACF1-B3B314480875}">
      <dgm:prSet phldrT="[Text]"/>
      <dgm:spPr/>
      <dgm:t>
        <a:bodyPr/>
        <a:lstStyle/>
        <a:p>
          <a:r>
            <a:rPr lang="en-US" dirty="0">
              <a:latin typeface="Franklin Gothic Demi Cond" panose="020B0706030402020204" pitchFamily="34" charset="0"/>
            </a:rPr>
            <a:t>MD</a:t>
          </a:r>
        </a:p>
      </dgm:t>
    </dgm:pt>
    <dgm:pt modelId="{362B7680-74F8-40AF-8969-51565E0FF345}" type="parTrans" cxnId="{8473F7E6-109E-499D-AA52-3894717FCAAE}">
      <dgm:prSet/>
      <dgm:spPr/>
      <dgm:t>
        <a:bodyPr/>
        <a:lstStyle/>
        <a:p>
          <a:endParaRPr lang="en-US"/>
        </a:p>
      </dgm:t>
    </dgm:pt>
    <dgm:pt modelId="{56922783-982C-4703-9527-A28931B9CF19}" type="sibTrans" cxnId="{8473F7E6-109E-499D-AA52-3894717FCAAE}">
      <dgm:prSet/>
      <dgm:spPr/>
      <dgm:t>
        <a:bodyPr/>
        <a:lstStyle/>
        <a:p>
          <a:endParaRPr lang="en-US"/>
        </a:p>
      </dgm:t>
    </dgm:pt>
    <dgm:pt modelId="{492C4D8B-14D1-42B6-84EF-6EF0BF986B84}">
      <dgm:prSet phldrT="[Text]"/>
      <dgm:spPr/>
      <dgm:t>
        <a:bodyPr/>
        <a:lstStyle/>
        <a:p>
          <a:r>
            <a:rPr lang="en-US" dirty="0">
              <a:latin typeface="Franklin Gothic Demi Cond" panose="020B0706030402020204" pitchFamily="34" charset="0"/>
            </a:rPr>
            <a:t>Washington</a:t>
          </a:r>
        </a:p>
      </dgm:t>
    </dgm:pt>
    <dgm:pt modelId="{8E8DAC3D-7F8C-4E9A-9A06-16FCA52530B3}" type="parTrans" cxnId="{42C3F6DC-2FCE-4938-AD05-E613F4420902}">
      <dgm:prSet/>
      <dgm:spPr/>
      <dgm:t>
        <a:bodyPr/>
        <a:lstStyle/>
        <a:p>
          <a:endParaRPr lang="en-US">
            <a:latin typeface="Franklin Gothic Demi Cond" panose="020B0706030402020204" pitchFamily="34" charset="0"/>
          </a:endParaRPr>
        </a:p>
      </dgm:t>
    </dgm:pt>
    <dgm:pt modelId="{5F59F4EE-B9A9-40CB-A169-642967168D75}" type="sibTrans" cxnId="{42C3F6DC-2FCE-4938-AD05-E613F4420902}">
      <dgm:prSet/>
      <dgm:spPr/>
      <dgm:t>
        <a:bodyPr/>
        <a:lstStyle/>
        <a:p>
          <a:endParaRPr lang="en-US"/>
        </a:p>
      </dgm:t>
    </dgm:pt>
    <dgm:pt modelId="{B5767C3A-A9DC-4081-9D83-1EB6F4F74872}">
      <dgm:prSet phldrT="[Text]"/>
      <dgm:spPr/>
      <dgm:t>
        <a:bodyPr/>
        <a:lstStyle/>
        <a:p>
          <a:r>
            <a:rPr lang="en-US" dirty="0">
              <a:latin typeface="Franklin Gothic Demi Cond" panose="020B0706030402020204" pitchFamily="34" charset="0"/>
            </a:rPr>
            <a:t>+Staff</a:t>
          </a:r>
        </a:p>
      </dgm:t>
    </dgm:pt>
    <dgm:pt modelId="{A162A2DA-C6AB-4DEF-AD2E-EC967CBFAC66}" type="parTrans" cxnId="{86D56EC5-E7FF-4347-838A-B52244CF2E99}">
      <dgm:prSet/>
      <dgm:spPr/>
      <dgm:t>
        <a:bodyPr/>
        <a:lstStyle/>
        <a:p>
          <a:endParaRPr lang="en-US">
            <a:latin typeface="Franklin Gothic Demi Cond" panose="020B0706030402020204" pitchFamily="34" charset="0"/>
          </a:endParaRPr>
        </a:p>
      </dgm:t>
    </dgm:pt>
    <dgm:pt modelId="{1CA6C1DE-BD19-4E2F-B6E7-67B52E5547DC}" type="sibTrans" cxnId="{86D56EC5-E7FF-4347-838A-B52244CF2E99}">
      <dgm:prSet/>
      <dgm:spPr/>
      <dgm:t>
        <a:bodyPr/>
        <a:lstStyle/>
        <a:p>
          <a:endParaRPr lang="en-US"/>
        </a:p>
      </dgm:t>
    </dgm:pt>
    <dgm:pt modelId="{1E20C8D4-94DF-471C-8543-114AAEECB08D}">
      <dgm:prSet phldrT="[Text]"/>
      <dgm:spPr/>
      <dgm:t>
        <a:bodyPr/>
        <a:lstStyle/>
        <a:p>
          <a:r>
            <a:rPr lang="en-US" dirty="0">
              <a:latin typeface="Franklin Gothic Demi Cond" panose="020B0706030402020204" pitchFamily="34" charset="0"/>
            </a:rPr>
            <a:t>Annual Meet</a:t>
          </a:r>
        </a:p>
      </dgm:t>
    </dgm:pt>
    <dgm:pt modelId="{D5E1CBEA-A22C-4DBB-911F-F35FDC415229}" type="parTrans" cxnId="{DB9F97C3-16AF-4478-A076-BF45AFB78138}">
      <dgm:prSet/>
      <dgm:spPr/>
      <dgm:t>
        <a:bodyPr/>
        <a:lstStyle/>
        <a:p>
          <a:endParaRPr lang="en-US">
            <a:latin typeface="Franklin Gothic Demi Cond" panose="020B0706030402020204" pitchFamily="34" charset="0"/>
          </a:endParaRPr>
        </a:p>
      </dgm:t>
    </dgm:pt>
    <dgm:pt modelId="{02BD1BF7-C6CA-4AEB-8A87-7EF3C77CFE45}" type="sibTrans" cxnId="{DB9F97C3-16AF-4478-A076-BF45AFB78138}">
      <dgm:prSet/>
      <dgm:spPr/>
      <dgm:t>
        <a:bodyPr/>
        <a:lstStyle/>
        <a:p>
          <a:endParaRPr lang="en-US"/>
        </a:p>
      </dgm:t>
    </dgm:pt>
    <dgm:pt modelId="{533CEEC5-E114-4469-9B28-3F0BB2FCA703}">
      <dgm:prSet phldrT="[Text]"/>
      <dgm:spPr/>
      <dgm:t>
        <a:bodyPr/>
        <a:lstStyle/>
        <a:p>
          <a:r>
            <a:rPr lang="en-US" dirty="0">
              <a:latin typeface="Franklin Gothic Demi Cond" panose="020B0706030402020204" pitchFamily="34" charset="0"/>
            </a:rPr>
            <a:t>19 “Elected”</a:t>
          </a:r>
        </a:p>
      </dgm:t>
    </dgm:pt>
    <dgm:pt modelId="{5C08357D-750E-4D53-9211-BD41FF040230}" type="parTrans" cxnId="{AAD87BE8-8586-435E-B005-9D760D304AC5}">
      <dgm:prSet/>
      <dgm:spPr/>
      <dgm:t>
        <a:bodyPr/>
        <a:lstStyle/>
        <a:p>
          <a:endParaRPr lang="en-US">
            <a:latin typeface="Franklin Gothic Demi Cond" panose="020B0706030402020204" pitchFamily="34" charset="0"/>
          </a:endParaRPr>
        </a:p>
      </dgm:t>
    </dgm:pt>
    <dgm:pt modelId="{A4AF3A93-50DA-4DCE-BE72-06B05B4682EF}" type="sibTrans" cxnId="{AAD87BE8-8586-435E-B005-9D760D304AC5}">
      <dgm:prSet/>
      <dgm:spPr/>
      <dgm:t>
        <a:bodyPr/>
        <a:lstStyle/>
        <a:p>
          <a:endParaRPr lang="en-US"/>
        </a:p>
      </dgm:t>
    </dgm:pt>
    <dgm:pt modelId="{EF92B694-D88D-43F7-AEAB-857CCBE5084B}">
      <dgm:prSet phldrT="[Text]"/>
      <dgm:spPr/>
      <dgm:t>
        <a:bodyPr/>
        <a:lstStyle/>
        <a:p>
          <a:r>
            <a:rPr lang="en-US" dirty="0">
              <a:latin typeface="Franklin Gothic Demi Cond" panose="020B0706030402020204" pitchFamily="34" charset="0"/>
            </a:rPr>
            <a:t>5 “Appointed”</a:t>
          </a:r>
        </a:p>
      </dgm:t>
    </dgm:pt>
    <dgm:pt modelId="{FE0B7C8B-84EC-4DD9-8363-CC6D492D5EF7}" type="parTrans" cxnId="{307444D1-722D-4571-99FB-4B2C8F130CD8}">
      <dgm:prSet/>
      <dgm:spPr/>
      <dgm:t>
        <a:bodyPr/>
        <a:lstStyle/>
        <a:p>
          <a:endParaRPr lang="en-US">
            <a:latin typeface="Franklin Gothic Demi Cond" panose="020B0706030402020204" pitchFamily="34" charset="0"/>
          </a:endParaRPr>
        </a:p>
      </dgm:t>
    </dgm:pt>
    <dgm:pt modelId="{A2A7A10E-8CEE-47E0-A1AD-38D54583C338}" type="sibTrans" cxnId="{307444D1-722D-4571-99FB-4B2C8F130CD8}">
      <dgm:prSet/>
      <dgm:spPr/>
      <dgm:t>
        <a:bodyPr/>
        <a:lstStyle/>
        <a:p>
          <a:endParaRPr lang="en-US"/>
        </a:p>
      </dgm:t>
    </dgm:pt>
    <dgm:pt modelId="{8E2B3F52-CCB7-4678-9744-9BC98BE19D5D}">
      <dgm:prSet phldrT="[Text]"/>
      <dgm:spPr/>
      <dgm:t>
        <a:bodyPr/>
        <a:lstStyle/>
        <a:p>
          <a:r>
            <a:rPr lang="en-US" dirty="0">
              <a:latin typeface="Franklin Gothic Demi Cond" panose="020B0706030402020204" pitchFamily="34" charset="0"/>
            </a:rPr>
            <a:t>5 year </a:t>
          </a:r>
          <a:br>
            <a:rPr lang="en-US" dirty="0">
              <a:latin typeface="Franklin Gothic Demi Cond" panose="020B0706030402020204" pitchFamily="34" charset="0"/>
            </a:rPr>
          </a:br>
          <a:r>
            <a:rPr lang="en-US" dirty="0">
              <a:latin typeface="Franklin Gothic Demi Cond" panose="020B0706030402020204" pitchFamily="34" charset="0"/>
            </a:rPr>
            <a:t>(reappoint Yes)</a:t>
          </a:r>
        </a:p>
      </dgm:t>
    </dgm:pt>
    <dgm:pt modelId="{7BF4B4AA-9BC8-4222-88A5-F05D40D083D2}" type="parTrans" cxnId="{A3E7D8B5-1445-44E9-A8DF-1CF882196C58}">
      <dgm:prSet/>
      <dgm:spPr/>
      <dgm:t>
        <a:bodyPr/>
        <a:lstStyle/>
        <a:p>
          <a:endParaRPr lang="en-US">
            <a:latin typeface="Franklin Gothic Demi Cond" panose="020B0706030402020204" pitchFamily="34" charset="0"/>
          </a:endParaRPr>
        </a:p>
      </dgm:t>
    </dgm:pt>
    <dgm:pt modelId="{C285EC8A-1D3F-48BA-A376-6C5BD4080A29}" type="sibTrans" cxnId="{A3E7D8B5-1445-44E9-A8DF-1CF882196C58}">
      <dgm:prSet/>
      <dgm:spPr/>
      <dgm:t>
        <a:bodyPr/>
        <a:lstStyle/>
        <a:p>
          <a:endParaRPr lang="en-US"/>
        </a:p>
      </dgm:t>
    </dgm:pt>
    <dgm:pt modelId="{240D2CC2-30FD-407B-A25B-7D6E34C2C522}" type="pres">
      <dgm:prSet presAssocID="{0D3A1810-1D65-4B8D-B06C-5B98CA78B799}" presName="theList" presStyleCnt="0">
        <dgm:presLayoutVars>
          <dgm:dir/>
          <dgm:animLvl val="lvl"/>
          <dgm:resizeHandles val="exact"/>
        </dgm:presLayoutVars>
      </dgm:prSet>
      <dgm:spPr/>
    </dgm:pt>
    <dgm:pt modelId="{7B8C88FD-6E73-4985-ABC1-A1312F1A068A}" type="pres">
      <dgm:prSet presAssocID="{7F7166F9-01F5-42C0-A986-35F2C94C28BE}" presName="compNode" presStyleCnt="0"/>
      <dgm:spPr/>
    </dgm:pt>
    <dgm:pt modelId="{4B8A40CA-31B7-405A-9C9A-E62B3E122D8A}" type="pres">
      <dgm:prSet presAssocID="{7F7166F9-01F5-42C0-A986-35F2C94C28BE}" presName="aNode" presStyleLbl="bgShp" presStyleIdx="0" presStyleCnt="3"/>
      <dgm:spPr/>
    </dgm:pt>
    <dgm:pt modelId="{857FDAB9-9FAE-4394-B0A5-6747845FF371}" type="pres">
      <dgm:prSet presAssocID="{7F7166F9-01F5-42C0-A986-35F2C94C28BE}" presName="textNode" presStyleLbl="bgShp" presStyleIdx="0" presStyleCnt="3"/>
      <dgm:spPr/>
    </dgm:pt>
    <dgm:pt modelId="{0626660F-7297-4EB1-A8F9-5D485E591739}" type="pres">
      <dgm:prSet presAssocID="{7F7166F9-01F5-42C0-A986-35F2C94C28BE}" presName="compChildNode" presStyleCnt="0"/>
      <dgm:spPr/>
    </dgm:pt>
    <dgm:pt modelId="{281B9F8F-41AB-4447-8C35-1281695C9132}" type="pres">
      <dgm:prSet presAssocID="{7F7166F9-01F5-42C0-A986-35F2C94C28BE}" presName="theInnerList" presStyleCnt="0"/>
      <dgm:spPr/>
    </dgm:pt>
    <dgm:pt modelId="{96F9FD44-F060-4C82-B952-D1E140A640F2}" type="pres">
      <dgm:prSet presAssocID="{847AD41B-A703-4726-9485-57B8CC70495F}" presName="childNode" presStyleLbl="node1" presStyleIdx="0" presStyleCnt="9">
        <dgm:presLayoutVars>
          <dgm:bulletEnabled val="1"/>
        </dgm:presLayoutVars>
      </dgm:prSet>
      <dgm:spPr/>
    </dgm:pt>
    <dgm:pt modelId="{E3A1FD11-0F91-417F-9219-08419FFA006D}" type="pres">
      <dgm:prSet presAssocID="{847AD41B-A703-4726-9485-57B8CC70495F}" presName="aSpace2" presStyleCnt="0"/>
      <dgm:spPr/>
    </dgm:pt>
    <dgm:pt modelId="{D3A0954B-8AA6-4D13-9E3D-11CAB636B31B}" type="pres">
      <dgm:prSet presAssocID="{BBE3CFBE-E366-4AC4-A01A-8B11CE92C442}" presName="childNode" presStyleLbl="node1" presStyleIdx="1" presStyleCnt="9">
        <dgm:presLayoutVars>
          <dgm:bulletEnabled val="1"/>
        </dgm:presLayoutVars>
      </dgm:prSet>
      <dgm:spPr/>
    </dgm:pt>
    <dgm:pt modelId="{FD5D06D3-C77D-440B-9E9F-28B17AE2183F}" type="pres">
      <dgm:prSet presAssocID="{BBE3CFBE-E366-4AC4-A01A-8B11CE92C442}" presName="aSpace2" presStyleCnt="0"/>
      <dgm:spPr/>
    </dgm:pt>
    <dgm:pt modelId="{98B5945F-6D34-4133-ADA2-6492B4874615}" type="pres">
      <dgm:prSet presAssocID="{1E20C8D4-94DF-471C-8543-114AAEECB08D}" presName="childNode" presStyleLbl="node1" presStyleIdx="2" presStyleCnt="9">
        <dgm:presLayoutVars>
          <dgm:bulletEnabled val="1"/>
        </dgm:presLayoutVars>
      </dgm:prSet>
      <dgm:spPr/>
    </dgm:pt>
    <dgm:pt modelId="{99FBAAEA-5537-4C9D-81F0-F844656621AC}" type="pres">
      <dgm:prSet presAssocID="{7F7166F9-01F5-42C0-A986-35F2C94C28BE}" presName="aSpace" presStyleCnt="0"/>
      <dgm:spPr/>
    </dgm:pt>
    <dgm:pt modelId="{099D4E23-1576-46CF-A7DF-DEB414C5C5F2}" type="pres">
      <dgm:prSet presAssocID="{B27BD66A-68E4-41C1-881B-9B8ABCB66D79}" presName="compNode" presStyleCnt="0"/>
      <dgm:spPr/>
    </dgm:pt>
    <dgm:pt modelId="{8D15C695-042B-4C47-B991-6C818938871C}" type="pres">
      <dgm:prSet presAssocID="{B27BD66A-68E4-41C1-881B-9B8ABCB66D79}" presName="aNode" presStyleLbl="bgShp" presStyleIdx="1" presStyleCnt="3"/>
      <dgm:spPr/>
    </dgm:pt>
    <dgm:pt modelId="{9987A4C9-785E-42DD-ABC6-63972C72FE99}" type="pres">
      <dgm:prSet presAssocID="{B27BD66A-68E4-41C1-881B-9B8ABCB66D79}" presName="textNode" presStyleLbl="bgShp" presStyleIdx="1" presStyleCnt="3"/>
      <dgm:spPr/>
    </dgm:pt>
    <dgm:pt modelId="{B1863598-4B02-4B26-BFCD-94FA1D33BF63}" type="pres">
      <dgm:prSet presAssocID="{B27BD66A-68E4-41C1-881B-9B8ABCB66D79}" presName="compChildNode" presStyleCnt="0"/>
      <dgm:spPr/>
    </dgm:pt>
    <dgm:pt modelId="{A526E597-37B9-4DBA-87E4-81326BB7D419}" type="pres">
      <dgm:prSet presAssocID="{B27BD66A-68E4-41C1-881B-9B8ABCB66D79}" presName="theInnerList" presStyleCnt="0"/>
      <dgm:spPr/>
    </dgm:pt>
    <dgm:pt modelId="{B5330985-DDA8-46B4-B274-2463201A37B6}" type="pres">
      <dgm:prSet presAssocID="{76497526-33AF-4B73-892D-DD07659A5D78}" presName="childNode" presStyleLbl="node1" presStyleIdx="3" presStyleCnt="9">
        <dgm:presLayoutVars>
          <dgm:bulletEnabled val="1"/>
        </dgm:presLayoutVars>
      </dgm:prSet>
      <dgm:spPr/>
    </dgm:pt>
    <dgm:pt modelId="{87A0E447-E440-4869-809B-F92EF21ABDB5}" type="pres">
      <dgm:prSet presAssocID="{76497526-33AF-4B73-892D-DD07659A5D78}" presName="aSpace2" presStyleCnt="0"/>
      <dgm:spPr/>
    </dgm:pt>
    <dgm:pt modelId="{1AE3D92F-FEAA-49DD-9EB1-8016BB39F443}" type="pres">
      <dgm:prSet presAssocID="{533CEEC5-E114-4469-9B28-3F0BB2FCA703}" presName="childNode" presStyleLbl="node1" presStyleIdx="4" presStyleCnt="9">
        <dgm:presLayoutVars>
          <dgm:bulletEnabled val="1"/>
        </dgm:presLayoutVars>
      </dgm:prSet>
      <dgm:spPr/>
    </dgm:pt>
    <dgm:pt modelId="{73D24E56-F1D0-4ECC-B26D-F0C25321235D}" type="pres">
      <dgm:prSet presAssocID="{533CEEC5-E114-4469-9B28-3F0BB2FCA703}" presName="aSpace2" presStyleCnt="0"/>
      <dgm:spPr/>
    </dgm:pt>
    <dgm:pt modelId="{9697FFEA-83D8-4246-88F8-E1CF2DE55734}" type="pres">
      <dgm:prSet presAssocID="{EF92B694-D88D-43F7-AEAB-857CCBE5084B}" presName="childNode" presStyleLbl="node1" presStyleIdx="5" presStyleCnt="9">
        <dgm:presLayoutVars>
          <dgm:bulletEnabled val="1"/>
        </dgm:presLayoutVars>
      </dgm:prSet>
      <dgm:spPr/>
    </dgm:pt>
    <dgm:pt modelId="{5BA1BF89-A7A3-4B31-A9B8-567CEA61B05A}" type="pres">
      <dgm:prSet presAssocID="{B27BD66A-68E4-41C1-881B-9B8ABCB66D79}" presName="aSpace" presStyleCnt="0"/>
      <dgm:spPr/>
    </dgm:pt>
    <dgm:pt modelId="{F8F4F583-DF41-4628-8705-4A83DD0641EC}" type="pres">
      <dgm:prSet presAssocID="{2ABD2C64-756A-481C-ACF1-B3B314480875}" presName="compNode" presStyleCnt="0"/>
      <dgm:spPr/>
    </dgm:pt>
    <dgm:pt modelId="{22E561D0-451E-438D-AD40-1166E688A6B5}" type="pres">
      <dgm:prSet presAssocID="{2ABD2C64-756A-481C-ACF1-B3B314480875}" presName="aNode" presStyleLbl="bgShp" presStyleIdx="2" presStyleCnt="3"/>
      <dgm:spPr/>
    </dgm:pt>
    <dgm:pt modelId="{D20911D9-508D-42DF-8CDB-5DA3AF764D2B}" type="pres">
      <dgm:prSet presAssocID="{2ABD2C64-756A-481C-ACF1-B3B314480875}" presName="textNode" presStyleLbl="bgShp" presStyleIdx="2" presStyleCnt="3"/>
      <dgm:spPr/>
    </dgm:pt>
    <dgm:pt modelId="{CD5DF4E5-2D02-41A5-96C6-8062F4999F8B}" type="pres">
      <dgm:prSet presAssocID="{2ABD2C64-756A-481C-ACF1-B3B314480875}" presName="compChildNode" presStyleCnt="0"/>
      <dgm:spPr/>
    </dgm:pt>
    <dgm:pt modelId="{59963F1D-61CC-4F41-81BF-7C754C60116A}" type="pres">
      <dgm:prSet presAssocID="{2ABD2C64-756A-481C-ACF1-B3B314480875}" presName="theInnerList" presStyleCnt="0"/>
      <dgm:spPr/>
    </dgm:pt>
    <dgm:pt modelId="{2DA8DEAA-BF45-4E5C-B509-C9CB13B31995}" type="pres">
      <dgm:prSet presAssocID="{8E2B3F52-CCB7-4678-9744-9BC98BE19D5D}" presName="childNode" presStyleLbl="node1" presStyleIdx="6" presStyleCnt="9">
        <dgm:presLayoutVars>
          <dgm:bulletEnabled val="1"/>
        </dgm:presLayoutVars>
      </dgm:prSet>
      <dgm:spPr/>
    </dgm:pt>
    <dgm:pt modelId="{405CF1A7-A97F-4753-B441-590D4DC7A21D}" type="pres">
      <dgm:prSet presAssocID="{8E2B3F52-CCB7-4678-9744-9BC98BE19D5D}" presName="aSpace2" presStyleCnt="0"/>
      <dgm:spPr/>
    </dgm:pt>
    <dgm:pt modelId="{C78633A5-9D5C-4481-9C14-BB89D839B4C9}" type="pres">
      <dgm:prSet presAssocID="{492C4D8B-14D1-42B6-84EF-6EF0BF986B84}" presName="childNode" presStyleLbl="node1" presStyleIdx="7" presStyleCnt="9">
        <dgm:presLayoutVars>
          <dgm:bulletEnabled val="1"/>
        </dgm:presLayoutVars>
      </dgm:prSet>
      <dgm:spPr/>
    </dgm:pt>
    <dgm:pt modelId="{8BE825E9-E347-4EA3-A612-0A1E5F04DB88}" type="pres">
      <dgm:prSet presAssocID="{492C4D8B-14D1-42B6-84EF-6EF0BF986B84}" presName="aSpace2" presStyleCnt="0"/>
      <dgm:spPr/>
    </dgm:pt>
    <dgm:pt modelId="{CF2ABF4E-412F-4FD0-9903-316A2DF522C7}" type="pres">
      <dgm:prSet presAssocID="{B5767C3A-A9DC-4081-9D83-1EB6F4F74872}" presName="childNode" presStyleLbl="node1" presStyleIdx="8" presStyleCnt="9">
        <dgm:presLayoutVars>
          <dgm:bulletEnabled val="1"/>
        </dgm:presLayoutVars>
      </dgm:prSet>
      <dgm:spPr/>
    </dgm:pt>
  </dgm:ptLst>
  <dgm:cxnLst>
    <dgm:cxn modelId="{D1FC17C1-C140-4678-B40F-B930EA690E84}" type="presOf" srcId="{76497526-33AF-4B73-892D-DD07659A5D78}" destId="{B5330985-DDA8-46B4-B274-2463201A37B6}" srcOrd="0" destOrd="0" presId="urn:microsoft.com/office/officeart/2005/8/layout/lProcess2"/>
    <dgm:cxn modelId="{349226AD-A596-4963-88CE-183B6F0C0550}" type="presOf" srcId="{2ABD2C64-756A-481C-ACF1-B3B314480875}" destId="{D20911D9-508D-42DF-8CDB-5DA3AF764D2B}" srcOrd="1" destOrd="0" presId="urn:microsoft.com/office/officeart/2005/8/layout/lProcess2"/>
    <dgm:cxn modelId="{32B76DB4-4A40-48A0-8BB8-3897319EFDC2}" type="presOf" srcId="{EF92B694-D88D-43F7-AEAB-857CCBE5084B}" destId="{9697FFEA-83D8-4246-88F8-E1CF2DE55734}" srcOrd="0" destOrd="0" presId="urn:microsoft.com/office/officeart/2005/8/layout/lProcess2"/>
    <dgm:cxn modelId="{F65D46CE-5362-45F6-BEFE-1DAB553DA6A2}" type="presOf" srcId="{B27BD66A-68E4-41C1-881B-9B8ABCB66D79}" destId="{8D15C695-042B-4C47-B991-6C818938871C}" srcOrd="0" destOrd="0" presId="urn:microsoft.com/office/officeart/2005/8/layout/lProcess2"/>
    <dgm:cxn modelId="{8DB82086-2D67-499F-82BD-C0E7C8564F8E}" srcId="{B27BD66A-68E4-41C1-881B-9B8ABCB66D79}" destId="{76497526-33AF-4B73-892D-DD07659A5D78}" srcOrd="0" destOrd="0" parTransId="{28DF7D60-ACB3-4F21-824E-20A7AEFC9817}" sibTransId="{6725F60E-1678-4379-8131-E44A8E022CFD}"/>
    <dgm:cxn modelId="{307444D1-722D-4571-99FB-4B2C8F130CD8}" srcId="{B27BD66A-68E4-41C1-881B-9B8ABCB66D79}" destId="{EF92B694-D88D-43F7-AEAB-857CCBE5084B}" srcOrd="2" destOrd="0" parTransId="{FE0B7C8B-84EC-4DD9-8363-CC6D492D5EF7}" sibTransId="{A2A7A10E-8CEE-47E0-A1AD-38D54583C338}"/>
    <dgm:cxn modelId="{42C3F6DC-2FCE-4938-AD05-E613F4420902}" srcId="{2ABD2C64-756A-481C-ACF1-B3B314480875}" destId="{492C4D8B-14D1-42B6-84EF-6EF0BF986B84}" srcOrd="1" destOrd="0" parTransId="{8E8DAC3D-7F8C-4E9A-9A06-16FCA52530B3}" sibTransId="{5F59F4EE-B9A9-40CB-A169-642967168D75}"/>
    <dgm:cxn modelId="{2D0C428F-4F1B-49CB-AF65-C9B53BEA68D1}" srcId="{7F7166F9-01F5-42C0-A986-35F2C94C28BE}" destId="{BBE3CFBE-E366-4AC4-A01A-8B11CE92C442}" srcOrd="1" destOrd="0" parTransId="{C8EEFD2E-F386-437C-B6BE-73BEE7AFD160}" sibTransId="{CB490C94-5363-428C-89FE-2CF02887D731}"/>
    <dgm:cxn modelId="{A3E7D8B5-1445-44E9-A8DF-1CF882196C58}" srcId="{2ABD2C64-756A-481C-ACF1-B3B314480875}" destId="{8E2B3F52-CCB7-4678-9744-9BC98BE19D5D}" srcOrd="0" destOrd="0" parTransId="{7BF4B4AA-9BC8-4222-88A5-F05D40D083D2}" sibTransId="{C285EC8A-1D3F-48BA-A376-6C5BD4080A29}"/>
    <dgm:cxn modelId="{2AAD4734-D363-4BB3-BD43-794CB3DD36C1}" type="presOf" srcId="{847AD41B-A703-4726-9485-57B8CC70495F}" destId="{96F9FD44-F060-4C82-B952-D1E140A640F2}" srcOrd="0" destOrd="0" presId="urn:microsoft.com/office/officeart/2005/8/layout/lProcess2"/>
    <dgm:cxn modelId="{38A99C02-72E3-4E60-AF67-C2E638DB2A8D}" srcId="{0D3A1810-1D65-4B8D-B06C-5B98CA78B799}" destId="{7F7166F9-01F5-42C0-A986-35F2C94C28BE}" srcOrd="0" destOrd="0" parTransId="{0A132F26-ABFA-4600-9341-8D498765D59F}" sibTransId="{9492EB4B-AE5A-4D5B-BA7F-65EFBC90EE39}"/>
    <dgm:cxn modelId="{CBAA1F2F-D338-429F-A868-93BFB150C393}" type="presOf" srcId="{B27BD66A-68E4-41C1-881B-9B8ABCB66D79}" destId="{9987A4C9-785E-42DD-ABC6-63972C72FE99}" srcOrd="1" destOrd="0" presId="urn:microsoft.com/office/officeart/2005/8/layout/lProcess2"/>
    <dgm:cxn modelId="{D4145DDC-EE69-4C9C-BCC4-1C0781DBA1FB}" type="presOf" srcId="{B5767C3A-A9DC-4081-9D83-1EB6F4F74872}" destId="{CF2ABF4E-412F-4FD0-9903-316A2DF522C7}" srcOrd="0" destOrd="0" presId="urn:microsoft.com/office/officeart/2005/8/layout/lProcess2"/>
    <dgm:cxn modelId="{925F890F-045E-4875-B7B8-B8DF19292E87}" srcId="{0D3A1810-1D65-4B8D-B06C-5B98CA78B799}" destId="{B27BD66A-68E4-41C1-881B-9B8ABCB66D79}" srcOrd="1" destOrd="0" parTransId="{0A842A72-BF10-4D37-BDF2-1A3F60E80272}" sibTransId="{FF3D7D7A-2EE1-41ED-B0FB-FFF94165BDC2}"/>
    <dgm:cxn modelId="{CE305695-D2A1-4F4D-8527-EA37ADC5E6F3}" type="presOf" srcId="{8E2B3F52-CCB7-4678-9744-9BC98BE19D5D}" destId="{2DA8DEAA-BF45-4E5C-B509-C9CB13B31995}" srcOrd="0" destOrd="0" presId="urn:microsoft.com/office/officeart/2005/8/layout/lProcess2"/>
    <dgm:cxn modelId="{8473F7E6-109E-499D-AA52-3894717FCAAE}" srcId="{0D3A1810-1D65-4B8D-B06C-5B98CA78B799}" destId="{2ABD2C64-756A-481C-ACF1-B3B314480875}" srcOrd="2" destOrd="0" parTransId="{362B7680-74F8-40AF-8969-51565E0FF345}" sibTransId="{56922783-982C-4703-9527-A28931B9CF19}"/>
    <dgm:cxn modelId="{391C4854-CE09-43AC-9060-FA2EDF1A330B}" type="presOf" srcId="{533CEEC5-E114-4469-9B28-3F0BB2FCA703}" destId="{1AE3D92F-FEAA-49DD-9EB1-8016BB39F443}" srcOrd="0" destOrd="0" presId="urn:microsoft.com/office/officeart/2005/8/layout/lProcess2"/>
    <dgm:cxn modelId="{7A11AB30-CCBB-461E-8174-F53C572EB76A}" type="presOf" srcId="{7F7166F9-01F5-42C0-A986-35F2C94C28BE}" destId="{857FDAB9-9FAE-4394-B0A5-6747845FF371}" srcOrd="1" destOrd="0" presId="urn:microsoft.com/office/officeart/2005/8/layout/lProcess2"/>
    <dgm:cxn modelId="{07503DFF-794B-406B-8D70-4E49444B68B4}" type="presOf" srcId="{0D3A1810-1D65-4B8D-B06C-5B98CA78B799}" destId="{240D2CC2-30FD-407B-A25B-7D6E34C2C522}" srcOrd="0" destOrd="0" presId="urn:microsoft.com/office/officeart/2005/8/layout/lProcess2"/>
    <dgm:cxn modelId="{944901DF-9CD1-46A7-BC80-B56B9CA8E4EB}" srcId="{7F7166F9-01F5-42C0-A986-35F2C94C28BE}" destId="{847AD41B-A703-4726-9485-57B8CC70495F}" srcOrd="0" destOrd="0" parTransId="{196DD7EE-99EF-4AE1-AA08-4D282277DA8D}" sibTransId="{7E1365B5-284D-48F2-AFFC-BAF7CEDD5658}"/>
    <dgm:cxn modelId="{3E310C35-ADFA-4EC1-B227-B0AC9EF971B3}" type="presOf" srcId="{2ABD2C64-756A-481C-ACF1-B3B314480875}" destId="{22E561D0-451E-438D-AD40-1166E688A6B5}" srcOrd="0" destOrd="0" presId="urn:microsoft.com/office/officeart/2005/8/layout/lProcess2"/>
    <dgm:cxn modelId="{AAD87BE8-8586-435E-B005-9D760D304AC5}" srcId="{B27BD66A-68E4-41C1-881B-9B8ABCB66D79}" destId="{533CEEC5-E114-4469-9B28-3F0BB2FCA703}" srcOrd="1" destOrd="0" parTransId="{5C08357D-750E-4D53-9211-BD41FF040230}" sibTransId="{A4AF3A93-50DA-4DCE-BE72-06B05B4682EF}"/>
    <dgm:cxn modelId="{F30FD7F4-1ACF-443E-9D59-B6F75BAAA675}" type="presOf" srcId="{492C4D8B-14D1-42B6-84EF-6EF0BF986B84}" destId="{C78633A5-9D5C-4481-9C14-BB89D839B4C9}" srcOrd="0" destOrd="0" presId="urn:microsoft.com/office/officeart/2005/8/layout/lProcess2"/>
    <dgm:cxn modelId="{95FD91FE-FE6B-45A3-A26C-DA96AD16664B}" type="presOf" srcId="{1E20C8D4-94DF-471C-8543-114AAEECB08D}" destId="{98B5945F-6D34-4133-ADA2-6492B4874615}" srcOrd="0" destOrd="0" presId="urn:microsoft.com/office/officeart/2005/8/layout/lProcess2"/>
    <dgm:cxn modelId="{9AE79F44-4BBD-4A11-AFEA-7C8025732FC0}" type="presOf" srcId="{BBE3CFBE-E366-4AC4-A01A-8B11CE92C442}" destId="{D3A0954B-8AA6-4D13-9E3D-11CAB636B31B}" srcOrd="0" destOrd="0" presId="urn:microsoft.com/office/officeart/2005/8/layout/lProcess2"/>
    <dgm:cxn modelId="{DB9F97C3-16AF-4478-A076-BF45AFB78138}" srcId="{7F7166F9-01F5-42C0-A986-35F2C94C28BE}" destId="{1E20C8D4-94DF-471C-8543-114AAEECB08D}" srcOrd="2" destOrd="0" parTransId="{D5E1CBEA-A22C-4DBB-911F-F35FDC415229}" sibTransId="{02BD1BF7-C6CA-4AEB-8A87-7EF3C77CFE45}"/>
    <dgm:cxn modelId="{86D56EC5-E7FF-4347-838A-B52244CF2E99}" srcId="{2ABD2C64-756A-481C-ACF1-B3B314480875}" destId="{B5767C3A-A9DC-4081-9D83-1EB6F4F74872}" srcOrd="2" destOrd="0" parTransId="{A162A2DA-C6AB-4DEF-AD2E-EC967CBFAC66}" sibTransId="{1CA6C1DE-BD19-4E2F-B6E7-67B52E5547DC}"/>
    <dgm:cxn modelId="{D78A1537-D607-4059-A5C0-ECE1058092FD}" type="presOf" srcId="{7F7166F9-01F5-42C0-A986-35F2C94C28BE}" destId="{4B8A40CA-31B7-405A-9C9A-E62B3E122D8A}" srcOrd="0" destOrd="0" presId="urn:microsoft.com/office/officeart/2005/8/layout/lProcess2"/>
    <dgm:cxn modelId="{1A9A0DB5-2471-4297-9056-848A04C897DE}" type="presParOf" srcId="{240D2CC2-30FD-407B-A25B-7D6E34C2C522}" destId="{7B8C88FD-6E73-4985-ABC1-A1312F1A068A}" srcOrd="0" destOrd="0" presId="urn:microsoft.com/office/officeart/2005/8/layout/lProcess2"/>
    <dgm:cxn modelId="{41A5FCD7-9DA5-40DF-853D-62D4CB6929A7}" type="presParOf" srcId="{7B8C88FD-6E73-4985-ABC1-A1312F1A068A}" destId="{4B8A40CA-31B7-405A-9C9A-E62B3E122D8A}" srcOrd="0" destOrd="0" presId="urn:microsoft.com/office/officeart/2005/8/layout/lProcess2"/>
    <dgm:cxn modelId="{7422E93E-77D9-4B71-9DEF-25A8390499AB}" type="presParOf" srcId="{7B8C88FD-6E73-4985-ABC1-A1312F1A068A}" destId="{857FDAB9-9FAE-4394-B0A5-6747845FF371}" srcOrd="1" destOrd="0" presId="urn:microsoft.com/office/officeart/2005/8/layout/lProcess2"/>
    <dgm:cxn modelId="{65309924-F6A5-4CAE-B77D-8A1CC18FA386}" type="presParOf" srcId="{7B8C88FD-6E73-4985-ABC1-A1312F1A068A}" destId="{0626660F-7297-4EB1-A8F9-5D485E591739}" srcOrd="2" destOrd="0" presId="urn:microsoft.com/office/officeart/2005/8/layout/lProcess2"/>
    <dgm:cxn modelId="{3CFEA435-4CE4-4665-9A75-B805CD3D420E}" type="presParOf" srcId="{0626660F-7297-4EB1-A8F9-5D485E591739}" destId="{281B9F8F-41AB-4447-8C35-1281695C9132}" srcOrd="0" destOrd="0" presId="urn:microsoft.com/office/officeart/2005/8/layout/lProcess2"/>
    <dgm:cxn modelId="{8D0F3DB0-F7C7-48C7-A00F-7F41AC3AF253}" type="presParOf" srcId="{281B9F8F-41AB-4447-8C35-1281695C9132}" destId="{96F9FD44-F060-4C82-B952-D1E140A640F2}" srcOrd="0" destOrd="0" presId="urn:microsoft.com/office/officeart/2005/8/layout/lProcess2"/>
    <dgm:cxn modelId="{81F91807-8DE0-4E55-97B9-3F6F1D8259D1}" type="presParOf" srcId="{281B9F8F-41AB-4447-8C35-1281695C9132}" destId="{E3A1FD11-0F91-417F-9219-08419FFA006D}" srcOrd="1" destOrd="0" presId="urn:microsoft.com/office/officeart/2005/8/layout/lProcess2"/>
    <dgm:cxn modelId="{B28F413B-A274-47A1-9297-F730348B140C}" type="presParOf" srcId="{281B9F8F-41AB-4447-8C35-1281695C9132}" destId="{D3A0954B-8AA6-4D13-9E3D-11CAB636B31B}" srcOrd="2" destOrd="0" presId="urn:microsoft.com/office/officeart/2005/8/layout/lProcess2"/>
    <dgm:cxn modelId="{9795BD27-5FE6-4FB4-A105-756736E6BB01}" type="presParOf" srcId="{281B9F8F-41AB-4447-8C35-1281695C9132}" destId="{FD5D06D3-C77D-440B-9E9F-28B17AE2183F}" srcOrd="3" destOrd="0" presId="urn:microsoft.com/office/officeart/2005/8/layout/lProcess2"/>
    <dgm:cxn modelId="{25C775D2-5665-4A92-8861-5838927B7EF6}" type="presParOf" srcId="{281B9F8F-41AB-4447-8C35-1281695C9132}" destId="{98B5945F-6D34-4133-ADA2-6492B4874615}" srcOrd="4" destOrd="0" presId="urn:microsoft.com/office/officeart/2005/8/layout/lProcess2"/>
    <dgm:cxn modelId="{E9FAB932-A08F-48A2-8EE1-ED6291779AD5}" type="presParOf" srcId="{240D2CC2-30FD-407B-A25B-7D6E34C2C522}" destId="{99FBAAEA-5537-4C9D-81F0-F844656621AC}" srcOrd="1" destOrd="0" presId="urn:microsoft.com/office/officeart/2005/8/layout/lProcess2"/>
    <dgm:cxn modelId="{8A1742AB-81BE-4B49-9FED-BD69A9B0FBEC}" type="presParOf" srcId="{240D2CC2-30FD-407B-A25B-7D6E34C2C522}" destId="{099D4E23-1576-46CF-A7DF-DEB414C5C5F2}" srcOrd="2" destOrd="0" presId="urn:microsoft.com/office/officeart/2005/8/layout/lProcess2"/>
    <dgm:cxn modelId="{33F6AA4A-EF78-4065-BF1C-F1391D8FB7CD}" type="presParOf" srcId="{099D4E23-1576-46CF-A7DF-DEB414C5C5F2}" destId="{8D15C695-042B-4C47-B991-6C818938871C}" srcOrd="0" destOrd="0" presId="urn:microsoft.com/office/officeart/2005/8/layout/lProcess2"/>
    <dgm:cxn modelId="{2F00CD10-A01F-4412-8B0A-CF291F8A594B}" type="presParOf" srcId="{099D4E23-1576-46CF-A7DF-DEB414C5C5F2}" destId="{9987A4C9-785E-42DD-ABC6-63972C72FE99}" srcOrd="1" destOrd="0" presId="urn:microsoft.com/office/officeart/2005/8/layout/lProcess2"/>
    <dgm:cxn modelId="{E33D9257-FE24-4E79-8B9E-2E15A890223C}" type="presParOf" srcId="{099D4E23-1576-46CF-A7DF-DEB414C5C5F2}" destId="{B1863598-4B02-4B26-BFCD-94FA1D33BF63}" srcOrd="2" destOrd="0" presId="urn:microsoft.com/office/officeart/2005/8/layout/lProcess2"/>
    <dgm:cxn modelId="{2A5432E1-EAF2-4936-9016-16A654C1F035}" type="presParOf" srcId="{B1863598-4B02-4B26-BFCD-94FA1D33BF63}" destId="{A526E597-37B9-4DBA-87E4-81326BB7D419}" srcOrd="0" destOrd="0" presId="urn:microsoft.com/office/officeart/2005/8/layout/lProcess2"/>
    <dgm:cxn modelId="{AB47AB33-4B49-436A-990B-E6B32355BA77}" type="presParOf" srcId="{A526E597-37B9-4DBA-87E4-81326BB7D419}" destId="{B5330985-DDA8-46B4-B274-2463201A37B6}" srcOrd="0" destOrd="0" presId="urn:microsoft.com/office/officeart/2005/8/layout/lProcess2"/>
    <dgm:cxn modelId="{08BF9C79-9BC4-40CA-A872-634A98791036}" type="presParOf" srcId="{A526E597-37B9-4DBA-87E4-81326BB7D419}" destId="{87A0E447-E440-4869-809B-F92EF21ABDB5}" srcOrd="1" destOrd="0" presId="urn:microsoft.com/office/officeart/2005/8/layout/lProcess2"/>
    <dgm:cxn modelId="{2117FBC6-1F20-414E-921F-D5EFA7B67880}" type="presParOf" srcId="{A526E597-37B9-4DBA-87E4-81326BB7D419}" destId="{1AE3D92F-FEAA-49DD-9EB1-8016BB39F443}" srcOrd="2" destOrd="0" presId="urn:microsoft.com/office/officeart/2005/8/layout/lProcess2"/>
    <dgm:cxn modelId="{4089E037-081D-4C98-ADA6-9400082DF5AE}" type="presParOf" srcId="{A526E597-37B9-4DBA-87E4-81326BB7D419}" destId="{73D24E56-F1D0-4ECC-B26D-F0C25321235D}" srcOrd="3" destOrd="0" presId="urn:microsoft.com/office/officeart/2005/8/layout/lProcess2"/>
    <dgm:cxn modelId="{A15BAA05-F561-4A94-95B9-C8EF5C5CE8F0}" type="presParOf" srcId="{A526E597-37B9-4DBA-87E4-81326BB7D419}" destId="{9697FFEA-83D8-4246-88F8-E1CF2DE55734}" srcOrd="4" destOrd="0" presId="urn:microsoft.com/office/officeart/2005/8/layout/lProcess2"/>
    <dgm:cxn modelId="{09330AB9-E1A6-4ABD-AEDD-5AB16CAD562A}" type="presParOf" srcId="{240D2CC2-30FD-407B-A25B-7D6E34C2C522}" destId="{5BA1BF89-A7A3-4B31-A9B8-567CEA61B05A}" srcOrd="3" destOrd="0" presId="urn:microsoft.com/office/officeart/2005/8/layout/lProcess2"/>
    <dgm:cxn modelId="{AFE2D945-8466-4F3F-8E3D-BBF0C80695EA}" type="presParOf" srcId="{240D2CC2-30FD-407B-A25B-7D6E34C2C522}" destId="{F8F4F583-DF41-4628-8705-4A83DD0641EC}" srcOrd="4" destOrd="0" presId="urn:microsoft.com/office/officeart/2005/8/layout/lProcess2"/>
    <dgm:cxn modelId="{BB51B692-BE32-4B92-A4D3-3A45EA4C63FA}" type="presParOf" srcId="{F8F4F583-DF41-4628-8705-4A83DD0641EC}" destId="{22E561D0-451E-438D-AD40-1166E688A6B5}" srcOrd="0" destOrd="0" presId="urn:microsoft.com/office/officeart/2005/8/layout/lProcess2"/>
    <dgm:cxn modelId="{2F866CE3-704B-46B4-BFFA-00D2167FA82F}" type="presParOf" srcId="{F8F4F583-DF41-4628-8705-4A83DD0641EC}" destId="{D20911D9-508D-42DF-8CDB-5DA3AF764D2B}" srcOrd="1" destOrd="0" presId="urn:microsoft.com/office/officeart/2005/8/layout/lProcess2"/>
    <dgm:cxn modelId="{669DAD57-F1CC-46F4-9F8D-6A1BDD303829}" type="presParOf" srcId="{F8F4F583-DF41-4628-8705-4A83DD0641EC}" destId="{CD5DF4E5-2D02-41A5-96C6-8062F4999F8B}" srcOrd="2" destOrd="0" presId="urn:microsoft.com/office/officeart/2005/8/layout/lProcess2"/>
    <dgm:cxn modelId="{7081BE76-6DB6-4308-AE7A-D635901BF6D9}" type="presParOf" srcId="{CD5DF4E5-2D02-41A5-96C6-8062F4999F8B}" destId="{59963F1D-61CC-4F41-81BF-7C754C60116A}" srcOrd="0" destOrd="0" presId="urn:microsoft.com/office/officeart/2005/8/layout/lProcess2"/>
    <dgm:cxn modelId="{D23F6245-1014-4BB0-8B7F-4BB4680AE680}" type="presParOf" srcId="{59963F1D-61CC-4F41-81BF-7C754C60116A}" destId="{2DA8DEAA-BF45-4E5C-B509-C9CB13B31995}" srcOrd="0" destOrd="0" presId="urn:microsoft.com/office/officeart/2005/8/layout/lProcess2"/>
    <dgm:cxn modelId="{910F9E84-ACBE-431D-B02E-2187BF9E0E9B}" type="presParOf" srcId="{59963F1D-61CC-4F41-81BF-7C754C60116A}" destId="{405CF1A7-A97F-4753-B441-590D4DC7A21D}" srcOrd="1" destOrd="0" presId="urn:microsoft.com/office/officeart/2005/8/layout/lProcess2"/>
    <dgm:cxn modelId="{B6F735E9-F0FA-42ED-B87F-F302C0EC00B4}" type="presParOf" srcId="{59963F1D-61CC-4F41-81BF-7C754C60116A}" destId="{C78633A5-9D5C-4481-9C14-BB89D839B4C9}" srcOrd="2" destOrd="0" presId="urn:microsoft.com/office/officeart/2005/8/layout/lProcess2"/>
    <dgm:cxn modelId="{F1F1D4C3-A1F1-4F6E-A827-998B4084560E}" type="presParOf" srcId="{59963F1D-61CC-4F41-81BF-7C754C60116A}" destId="{8BE825E9-E347-4EA3-A612-0A1E5F04DB88}" srcOrd="3" destOrd="0" presId="urn:microsoft.com/office/officeart/2005/8/layout/lProcess2"/>
    <dgm:cxn modelId="{D8275CF3-417A-4467-B54F-91BB2C44EF05}" type="presParOf" srcId="{59963F1D-61CC-4F41-81BF-7C754C60116A}" destId="{CF2ABF4E-412F-4FD0-9903-316A2DF522C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4B7400-DFD7-4966-AB4D-47FA302C6E74}"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CA28B3-0D2D-4932-A49A-F9544A6F784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BoP #; ECB</a:t>
          </a:r>
        </a:p>
      </dgm:t>
    </dgm:pt>
    <dgm:pt modelId="{5F6269B5-50F7-4605-B186-FD1510D17AE7}" type="parTrans" cxnId="{F6BA087C-8CAE-449E-A53F-CB85A3C74D2E}">
      <dgm:prSet/>
      <dgm:spPr/>
      <dgm:t>
        <a:bodyPr/>
        <a:lstStyle/>
        <a:p>
          <a:endParaRPr lang="en-US"/>
        </a:p>
      </dgm:t>
    </dgm:pt>
    <dgm:pt modelId="{8F5DC3B7-F9C2-4D44-9053-385B64D0D64A}" type="sibTrans" cxnId="{F6BA087C-8CAE-449E-A53F-CB85A3C74D2E}">
      <dgm:prSet/>
      <dgm:spPr/>
      <dgm:t>
        <a:bodyPr/>
        <a:lstStyle/>
        <a:p>
          <a:endParaRPr lang="en-US"/>
        </a:p>
      </dgm:t>
    </dgm:pt>
    <dgm:pt modelId="{2022AC2F-93E8-4968-84DE-82085E4197F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Gold Schemes</a:t>
          </a:r>
        </a:p>
      </dgm:t>
    </dgm:pt>
    <dgm:pt modelId="{578C66A7-EA59-439C-9119-9CBF4F58C800}" type="parTrans" cxnId="{68CC396F-43C8-4FAB-8D7F-A7635D8C06D7}">
      <dgm:prSet/>
      <dgm:spPr/>
      <dgm:t>
        <a:bodyPr/>
        <a:lstStyle/>
        <a:p>
          <a:endParaRPr lang="en-US"/>
        </a:p>
      </dgm:t>
    </dgm:pt>
    <dgm:pt modelId="{46C3934E-64DB-40F4-A4D3-5A06B9C16E49}" type="sibTrans" cxnId="{68CC396F-43C8-4FAB-8D7F-A7635D8C06D7}">
      <dgm:prSet/>
      <dgm:spPr/>
      <dgm:t>
        <a:bodyPr/>
        <a:lstStyle/>
        <a:p>
          <a:endParaRPr lang="en-US"/>
        </a:p>
      </dgm:t>
    </dgm:pt>
    <dgm:pt modelId="{273882B7-813A-4340-B6A6-1EEC32D919A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IMF Reforms</a:t>
          </a:r>
        </a:p>
      </dgm:t>
    </dgm:pt>
    <dgm:pt modelId="{25D2D31C-3D24-4FC3-9EF7-DD9F49F7E259}" type="parTrans" cxnId="{8DBAD14D-DA85-472F-88C3-023E97CF4229}">
      <dgm:prSet/>
      <dgm:spPr/>
      <dgm:t>
        <a:bodyPr/>
        <a:lstStyle/>
        <a:p>
          <a:endParaRPr lang="en-US"/>
        </a:p>
      </dgm:t>
    </dgm:pt>
    <dgm:pt modelId="{EE58F845-585A-4ED5-AA2C-11311A8E6DE5}" type="sibTrans" cxnId="{8DBAD14D-DA85-472F-88C3-023E97CF4229}">
      <dgm:prSet/>
      <dgm:spPr/>
      <dgm:t>
        <a:bodyPr/>
        <a:lstStyle/>
        <a:p>
          <a:endParaRPr lang="en-US"/>
        </a:p>
      </dgm:t>
    </dgm:pt>
    <dgm:pt modelId="{07823F49-C7B8-46D4-B605-5ACEBEF88D4C}">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WTO Nairobi</a:t>
          </a:r>
        </a:p>
      </dgm:t>
    </dgm:pt>
    <dgm:pt modelId="{0311D1E2-EB97-4199-AECA-BC94035C7CCA}" type="parTrans" cxnId="{1E270A90-5EBC-42CC-BB1B-519C172640EE}">
      <dgm:prSet/>
      <dgm:spPr/>
      <dgm:t>
        <a:bodyPr/>
        <a:lstStyle/>
        <a:p>
          <a:endParaRPr lang="en-US"/>
        </a:p>
      </dgm:t>
    </dgm:pt>
    <dgm:pt modelId="{71C98758-B769-4256-8587-888EB04D61EF}" type="sibTrans" cxnId="{1E270A90-5EBC-42CC-BB1B-519C172640EE}">
      <dgm:prSet/>
      <dgm:spPr/>
      <dgm:t>
        <a:bodyPr/>
        <a:lstStyle/>
        <a:p>
          <a:endParaRPr lang="en-US"/>
        </a:p>
      </dgm:t>
    </dgm:pt>
    <dgm:pt modelId="{F8424A66-08B9-4328-AE39-F456F931716A}">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Mauritius DTAA</a:t>
          </a:r>
        </a:p>
      </dgm:t>
    </dgm:pt>
    <dgm:pt modelId="{3069EDDA-6586-43A3-B75A-44726E0478EA}" type="parTrans" cxnId="{FB58A1D5-2605-49DB-AB1F-CD2AAE66BCDA}">
      <dgm:prSet/>
      <dgm:spPr/>
      <dgm:t>
        <a:bodyPr/>
        <a:lstStyle/>
        <a:p>
          <a:endParaRPr lang="en-US"/>
        </a:p>
      </dgm:t>
    </dgm:pt>
    <dgm:pt modelId="{9E10A5AA-E1B1-403F-A0B6-4F18938919D2}" type="sibTrans" cxnId="{FB58A1D5-2605-49DB-AB1F-CD2AAE66BCDA}">
      <dgm:prSet/>
      <dgm:spPr/>
      <dgm:t>
        <a:bodyPr/>
        <a:lstStyle/>
        <a:p>
          <a:endParaRPr lang="en-US"/>
        </a:p>
      </dgm:t>
    </dgm:pt>
    <dgm:pt modelId="{1F4641A2-6DBE-4ABD-8628-8C9825D39058}">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US" sz="2000" dirty="0"/>
            <a:t>E-Commerce</a:t>
          </a:r>
        </a:p>
      </dgm:t>
    </dgm:pt>
    <dgm:pt modelId="{2EFD391A-CAF4-43AA-92FF-B1964BDB320C}" type="parTrans" cxnId="{B1907EDC-5DE2-4852-98D2-ABCDAEAEAC9C}">
      <dgm:prSet/>
      <dgm:spPr/>
      <dgm:t>
        <a:bodyPr/>
        <a:lstStyle/>
        <a:p>
          <a:endParaRPr lang="en-US"/>
        </a:p>
      </dgm:t>
    </dgm:pt>
    <dgm:pt modelId="{AEB41F1D-4AD3-430E-9A51-23400A479A5B}" type="sibTrans" cxnId="{B1907EDC-5DE2-4852-98D2-ABCDAEAEAC9C}">
      <dgm:prSet/>
      <dgm:spPr/>
      <dgm:t>
        <a:bodyPr/>
        <a:lstStyle/>
        <a:p>
          <a:endParaRPr lang="en-US"/>
        </a:p>
      </dgm:t>
    </dgm:pt>
    <dgm:pt modelId="{383438D9-3FDD-4677-8DAE-56DEC0D6238C}" type="pres">
      <dgm:prSet presAssocID="{4B4B7400-DFD7-4966-AB4D-47FA302C6E74}" presName="Name0" presStyleCnt="0">
        <dgm:presLayoutVars>
          <dgm:dir/>
          <dgm:resizeHandles val="exact"/>
        </dgm:presLayoutVars>
      </dgm:prSet>
      <dgm:spPr/>
    </dgm:pt>
    <dgm:pt modelId="{BE68A7D7-864C-4A19-BA45-C1A9057BAA5C}" type="pres">
      <dgm:prSet presAssocID="{F4CA28B3-0D2D-4932-A49A-F9544A6F7844}" presName="composite" presStyleCnt="0"/>
      <dgm:spPr/>
    </dgm:pt>
    <dgm:pt modelId="{97E6A84B-8E25-41CD-9850-FD86272F1725}" type="pres">
      <dgm:prSet presAssocID="{F4CA28B3-0D2D-4932-A49A-F9544A6F7844}" presName="rect1" presStyleLbl="bgShp" presStyleIdx="0" presStyleCnt="6"/>
      <dgm:spPr>
        <a:blipFill rotWithShape="1">
          <a:blip xmlns:r="http://schemas.openxmlformats.org/officeDocument/2006/relationships" r:embed="rId1"/>
          <a:stretch>
            <a:fillRect/>
          </a:stretch>
        </a:blipFill>
      </dgm:spPr>
    </dgm:pt>
    <dgm:pt modelId="{F828D516-ACC8-4B1A-9078-7C5A0A3C8731}" type="pres">
      <dgm:prSet presAssocID="{F4CA28B3-0D2D-4932-A49A-F9544A6F7844}" presName="rect2" presStyleLbl="trBgShp" presStyleIdx="0" presStyleCnt="6">
        <dgm:presLayoutVars>
          <dgm:bulletEnabled val="1"/>
        </dgm:presLayoutVars>
      </dgm:prSet>
      <dgm:spPr/>
    </dgm:pt>
    <dgm:pt modelId="{518D078E-0113-4D7D-B6E4-7A4D6430E7EA}" type="pres">
      <dgm:prSet presAssocID="{8F5DC3B7-F9C2-4D44-9053-385B64D0D64A}" presName="sibTrans" presStyleCnt="0"/>
      <dgm:spPr/>
    </dgm:pt>
    <dgm:pt modelId="{39C47126-B3F6-4128-B475-5625E00A234E}" type="pres">
      <dgm:prSet presAssocID="{2022AC2F-93E8-4968-84DE-82085E4197F4}" presName="composite" presStyleCnt="0"/>
      <dgm:spPr/>
    </dgm:pt>
    <dgm:pt modelId="{F72EB10F-7F8B-456F-B802-EBC46AF5502E}" type="pres">
      <dgm:prSet presAssocID="{2022AC2F-93E8-4968-84DE-82085E4197F4}" presName="rect1" presStyleLbl="bgShp" presStyleIdx="1" presStyleCnt="6"/>
      <dgm:spPr>
        <a:blipFill rotWithShape="1">
          <a:blip xmlns:r="http://schemas.openxmlformats.org/officeDocument/2006/relationships" r:embed="rId2"/>
          <a:stretch>
            <a:fillRect/>
          </a:stretch>
        </a:blipFill>
      </dgm:spPr>
    </dgm:pt>
    <dgm:pt modelId="{74526B74-4845-467F-B2FC-DCFAA06302E4}" type="pres">
      <dgm:prSet presAssocID="{2022AC2F-93E8-4968-84DE-82085E4197F4}" presName="rect2" presStyleLbl="trBgShp" presStyleIdx="1" presStyleCnt="6">
        <dgm:presLayoutVars>
          <dgm:bulletEnabled val="1"/>
        </dgm:presLayoutVars>
      </dgm:prSet>
      <dgm:spPr/>
    </dgm:pt>
    <dgm:pt modelId="{27147F2E-AEBE-4CCC-8FEC-5EFFC93CE946}" type="pres">
      <dgm:prSet presAssocID="{46C3934E-64DB-40F4-A4D3-5A06B9C16E49}" presName="sibTrans" presStyleCnt="0"/>
      <dgm:spPr/>
    </dgm:pt>
    <dgm:pt modelId="{2584F347-6F02-46C9-92D6-C1BD9E36179B}" type="pres">
      <dgm:prSet presAssocID="{F8424A66-08B9-4328-AE39-F456F931716A}" presName="composite" presStyleCnt="0"/>
      <dgm:spPr/>
    </dgm:pt>
    <dgm:pt modelId="{9F8747FE-E35D-4BD9-911D-6C37FBE69B9B}" type="pres">
      <dgm:prSet presAssocID="{F8424A66-08B9-4328-AE39-F456F931716A}" presName="rect1" presStyleLbl="bgShp" presStyleIdx="2" presStyleCnt="6"/>
      <dgm:spPr>
        <a:blipFill rotWithShape="1">
          <a:blip xmlns:r="http://schemas.openxmlformats.org/officeDocument/2006/relationships" r:embed="rId3"/>
          <a:stretch>
            <a:fillRect/>
          </a:stretch>
        </a:blipFill>
      </dgm:spPr>
    </dgm:pt>
    <dgm:pt modelId="{711BB1EE-5FB5-42F2-822A-D8394ECAE21E}" type="pres">
      <dgm:prSet presAssocID="{F8424A66-08B9-4328-AE39-F456F931716A}" presName="rect2" presStyleLbl="trBgShp" presStyleIdx="2" presStyleCnt="6">
        <dgm:presLayoutVars>
          <dgm:bulletEnabled val="1"/>
        </dgm:presLayoutVars>
      </dgm:prSet>
      <dgm:spPr/>
    </dgm:pt>
    <dgm:pt modelId="{3BFDAA5A-0DC7-4542-BE1A-690C65F82B83}" type="pres">
      <dgm:prSet presAssocID="{9E10A5AA-E1B1-403F-A0B6-4F18938919D2}" presName="sibTrans" presStyleCnt="0"/>
      <dgm:spPr/>
    </dgm:pt>
    <dgm:pt modelId="{FC38E37D-A099-491E-8022-52D993AF4D22}" type="pres">
      <dgm:prSet presAssocID="{1F4641A2-6DBE-4ABD-8628-8C9825D39058}" presName="composite" presStyleCnt="0"/>
      <dgm:spPr/>
    </dgm:pt>
    <dgm:pt modelId="{4A1B3F21-7A6B-4284-B54E-AB3C87ADAE2C}" type="pres">
      <dgm:prSet presAssocID="{1F4641A2-6DBE-4ABD-8628-8C9825D39058}" presName="rect1" presStyleLbl="bgShp" presStyleIdx="3" presStyleCnt="6"/>
      <dgm:spPr>
        <a:blipFill rotWithShape="1">
          <a:blip xmlns:r="http://schemas.openxmlformats.org/officeDocument/2006/relationships" r:embed="rId4"/>
          <a:stretch>
            <a:fillRect/>
          </a:stretch>
        </a:blipFill>
      </dgm:spPr>
    </dgm:pt>
    <dgm:pt modelId="{603BFD22-0D88-4E45-8232-E4A0CAB04C4A}" type="pres">
      <dgm:prSet presAssocID="{1F4641A2-6DBE-4ABD-8628-8C9825D39058}" presName="rect2" presStyleLbl="trBgShp" presStyleIdx="3" presStyleCnt="6">
        <dgm:presLayoutVars>
          <dgm:bulletEnabled val="1"/>
        </dgm:presLayoutVars>
      </dgm:prSet>
      <dgm:spPr/>
    </dgm:pt>
    <dgm:pt modelId="{AE0E4754-568F-456C-9B6F-E057745AF9C7}" type="pres">
      <dgm:prSet presAssocID="{AEB41F1D-4AD3-430E-9A51-23400A479A5B}" presName="sibTrans" presStyleCnt="0"/>
      <dgm:spPr/>
    </dgm:pt>
    <dgm:pt modelId="{5A07A132-2D2B-4630-B3A3-846BA3877637}" type="pres">
      <dgm:prSet presAssocID="{273882B7-813A-4340-B6A6-1EEC32D919AA}" presName="composite" presStyleCnt="0"/>
      <dgm:spPr/>
    </dgm:pt>
    <dgm:pt modelId="{2BD6E712-BCFC-4968-A08D-562656743B6F}" type="pres">
      <dgm:prSet presAssocID="{273882B7-813A-4340-B6A6-1EEC32D919AA}" presName="rect1" presStyleLbl="bgShp" presStyleIdx="4" presStyleCnt="6"/>
      <dgm:spPr>
        <a:blipFill rotWithShape="1">
          <a:blip xmlns:r="http://schemas.openxmlformats.org/officeDocument/2006/relationships" r:embed="rId5"/>
          <a:stretch>
            <a:fillRect/>
          </a:stretch>
        </a:blipFill>
      </dgm:spPr>
    </dgm:pt>
    <dgm:pt modelId="{2CB2C7DA-4297-426E-BA3F-971B9C3C3A86}" type="pres">
      <dgm:prSet presAssocID="{273882B7-813A-4340-B6A6-1EEC32D919AA}" presName="rect2" presStyleLbl="trBgShp" presStyleIdx="4" presStyleCnt="6">
        <dgm:presLayoutVars>
          <dgm:bulletEnabled val="1"/>
        </dgm:presLayoutVars>
      </dgm:prSet>
      <dgm:spPr/>
    </dgm:pt>
    <dgm:pt modelId="{570A5454-F1C1-4894-9F0C-3188999E2E82}" type="pres">
      <dgm:prSet presAssocID="{EE58F845-585A-4ED5-AA2C-11311A8E6DE5}" presName="sibTrans" presStyleCnt="0"/>
      <dgm:spPr/>
    </dgm:pt>
    <dgm:pt modelId="{EB782EEE-249A-49A0-89CF-A99482A682D2}" type="pres">
      <dgm:prSet presAssocID="{07823F49-C7B8-46D4-B605-5ACEBEF88D4C}" presName="composite" presStyleCnt="0"/>
      <dgm:spPr/>
    </dgm:pt>
    <dgm:pt modelId="{E3E91838-DB22-4EBA-A81B-9A2522CEA875}" type="pres">
      <dgm:prSet presAssocID="{07823F49-C7B8-46D4-B605-5ACEBEF88D4C}" presName="rect1" presStyleLbl="bgShp" presStyleIdx="5" presStyleCnt="6"/>
      <dgm:spPr>
        <a:blipFill rotWithShape="1">
          <a:blip xmlns:r="http://schemas.openxmlformats.org/officeDocument/2006/relationships" r:embed="rId6"/>
          <a:stretch>
            <a:fillRect/>
          </a:stretch>
        </a:blipFill>
      </dgm:spPr>
    </dgm:pt>
    <dgm:pt modelId="{33B5F2EC-33F7-42F2-84E5-A0F8AEF396CD}" type="pres">
      <dgm:prSet presAssocID="{07823F49-C7B8-46D4-B605-5ACEBEF88D4C}" presName="rect2" presStyleLbl="trBgShp" presStyleIdx="5" presStyleCnt="6">
        <dgm:presLayoutVars>
          <dgm:bulletEnabled val="1"/>
        </dgm:presLayoutVars>
      </dgm:prSet>
      <dgm:spPr/>
    </dgm:pt>
  </dgm:ptLst>
  <dgm:cxnLst>
    <dgm:cxn modelId="{F6BA087C-8CAE-449E-A53F-CB85A3C74D2E}" srcId="{4B4B7400-DFD7-4966-AB4D-47FA302C6E74}" destId="{F4CA28B3-0D2D-4932-A49A-F9544A6F7844}" srcOrd="0" destOrd="0" parTransId="{5F6269B5-50F7-4605-B186-FD1510D17AE7}" sibTransId="{8F5DC3B7-F9C2-4D44-9053-385B64D0D64A}"/>
    <dgm:cxn modelId="{8DBAD14D-DA85-472F-88C3-023E97CF4229}" srcId="{4B4B7400-DFD7-4966-AB4D-47FA302C6E74}" destId="{273882B7-813A-4340-B6A6-1EEC32D919AA}" srcOrd="4" destOrd="0" parTransId="{25D2D31C-3D24-4FC3-9EF7-DD9F49F7E259}" sibTransId="{EE58F845-585A-4ED5-AA2C-11311A8E6DE5}"/>
    <dgm:cxn modelId="{2E821B28-D58F-485B-8439-E09A5A00E0E4}" type="presOf" srcId="{1F4641A2-6DBE-4ABD-8628-8C9825D39058}" destId="{603BFD22-0D88-4E45-8232-E4A0CAB04C4A}" srcOrd="0" destOrd="0" presId="urn:microsoft.com/office/officeart/2008/layout/BendingPictureSemiTransparentText"/>
    <dgm:cxn modelId="{26763452-29EB-42B4-94DF-0900A2CE2242}" type="presOf" srcId="{07823F49-C7B8-46D4-B605-5ACEBEF88D4C}" destId="{33B5F2EC-33F7-42F2-84E5-A0F8AEF396CD}" srcOrd="0" destOrd="0" presId="urn:microsoft.com/office/officeart/2008/layout/BendingPictureSemiTransparentText"/>
    <dgm:cxn modelId="{C2DD3263-0C63-4D81-AAED-78254E070EED}" type="presOf" srcId="{273882B7-813A-4340-B6A6-1EEC32D919AA}" destId="{2CB2C7DA-4297-426E-BA3F-971B9C3C3A86}" srcOrd="0" destOrd="0" presId="urn:microsoft.com/office/officeart/2008/layout/BendingPictureSemiTransparentText"/>
    <dgm:cxn modelId="{68CC396F-43C8-4FAB-8D7F-A7635D8C06D7}" srcId="{4B4B7400-DFD7-4966-AB4D-47FA302C6E74}" destId="{2022AC2F-93E8-4968-84DE-82085E4197F4}" srcOrd="1" destOrd="0" parTransId="{578C66A7-EA59-439C-9119-9CBF4F58C800}" sibTransId="{46C3934E-64DB-40F4-A4D3-5A06B9C16E49}"/>
    <dgm:cxn modelId="{34EA602D-3DAF-4B84-B8D8-1D0E35CFC7A9}" type="presOf" srcId="{2022AC2F-93E8-4968-84DE-82085E4197F4}" destId="{74526B74-4845-467F-B2FC-DCFAA06302E4}" srcOrd="0" destOrd="0" presId="urn:microsoft.com/office/officeart/2008/layout/BendingPictureSemiTransparentText"/>
    <dgm:cxn modelId="{B1907EDC-5DE2-4852-98D2-ABCDAEAEAC9C}" srcId="{4B4B7400-DFD7-4966-AB4D-47FA302C6E74}" destId="{1F4641A2-6DBE-4ABD-8628-8C9825D39058}" srcOrd="3" destOrd="0" parTransId="{2EFD391A-CAF4-43AA-92FF-B1964BDB320C}" sibTransId="{AEB41F1D-4AD3-430E-9A51-23400A479A5B}"/>
    <dgm:cxn modelId="{2DD850CE-F3BA-4484-BCA8-B53841D849B2}" type="presOf" srcId="{4B4B7400-DFD7-4966-AB4D-47FA302C6E74}" destId="{383438D9-3FDD-4677-8DAE-56DEC0D6238C}" srcOrd="0" destOrd="0" presId="urn:microsoft.com/office/officeart/2008/layout/BendingPictureSemiTransparentText"/>
    <dgm:cxn modelId="{1E270A90-5EBC-42CC-BB1B-519C172640EE}" srcId="{4B4B7400-DFD7-4966-AB4D-47FA302C6E74}" destId="{07823F49-C7B8-46D4-B605-5ACEBEF88D4C}" srcOrd="5" destOrd="0" parTransId="{0311D1E2-EB97-4199-AECA-BC94035C7CCA}" sibTransId="{71C98758-B769-4256-8587-888EB04D61EF}"/>
    <dgm:cxn modelId="{FB58A1D5-2605-49DB-AB1F-CD2AAE66BCDA}" srcId="{4B4B7400-DFD7-4966-AB4D-47FA302C6E74}" destId="{F8424A66-08B9-4328-AE39-F456F931716A}" srcOrd="2" destOrd="0" parTransId="{3069EDDA-6586-43A3-B75A-44726E0478EA}" sibTransId="{9E10A5AA-E1B1-403F-A0B6-4F18938919D2}"/>
    <dgm:cxn modelId="{95E7ACDF-53FB-42D9-81C2-E12D62482860}" type="presOf" srcId="{F8424A66-08B9-4328-AE39-F456F931716A}" destId="{711BB1EE-5FB5-42F2-822A-D8394ECAE21E}" srcOrd="0" destOrd="0" presId="urn:microsoft.com/office/officeart/2008/layout/BendingPictureSemiTransparentText"/>
    <dgm:cxn modelId="{B44AA22F-548F-4BD7-A245-79729E1595E3}" type="presOf" srcId="{F4CA28B3-0D2D-4932-A49A-F9544A6F7844}" destId="{F828D516-ACC8-4B1A-9078-7C5A0A3C8731}" srcOrd="0" destOrd="0" presId="urn:microsoft.com/office/officeart/2008/layout/BendingPictureSemiTransparentText"/>
    <dgm:cxn modelId="{1C39E3A4-6A8D-44CA-8C7E-82DF6F3EBEC1}" type="presParOf" srcId="{383438D9-3FDD-4677-8DAE-56DEC0D6238C}" destId="{BE68A7D7-864C-4A19-BA45-C1A9057BAA5C}" srcOrd="0" destOrd="0" presId="urn:microsoft.com/office/officeart/2008/layout/BendingPictureSemiTransparentText"/>
    <dgm:cxn modelId="{CFDAA9FD-3FD7-4C62-B17E-1CE5FC5C6E29}" type="presParOf" srcId="{BE68A7D7-864C-4A19-BA45-C1A9057BAA5C}" destId="{97E6A84B-8E25-41CD-9850-FD86272F1725}" srcOrd="0" destOrd="0" presId="urn:microsoft.com/office/officeart/2008/layout/BendingPictureSemiTransparentText"/>
    <dgm:cxn modelId="{A2F23216-0248-4B41-9033-54C9199A18D0}" type="presParOf" srcId="{BE68A7D7-864C-4A19-BA45-C1A9057BAA5C}" destId="{F828D516-ACC8-4B1A-9078-7C5A0A3C8731}" srcOrd="1" destOrd="0" presId="urn:microsoft.com/office/officeart/2008/layout/BendingPictureSemiTransparentText"/>
    <dgm:cxn modelId="{8A02AA1A-0DE8-457F-8871-B413B9FDD7B0}" type="presParOf" srcId="{383438D9-3FDD-4677-8DAE-56DEC0D6238C}" destId="{518D078E-0113-4D7D-B6E4-7A4D6430E7EA}" srcOrd="1" destOrd="0" presId="urn:microsoft.com/office/officeart/2008/layout/BendingPictureSemiTransparentText"/>
    <dgm:cxn modelId="{5FD30771-9E1B-4F73-A032-A87E8F895AB5}" type="presParOf" srcId="{383438D9-3FDD-4677-8DAE-56DEC0D6238C}" destId="{39C47126-B3F6-4128-B475-5625E00A234E}" srcOrd="2" destOrd="0" presId="urn:microsoft.com/office/officeart/2008/layout/BendingPictureSemiTransparentText"/>
    <dgm:cxn modelId="{6151F9D7-4E48-4580-A1D5-B0BC46310D8C}" type="presParOf" srcId="{39C47126-B3F6-4128-B475-5625E00A234E}" destId="{F72EB10F-7F8B-456F-B802-EBC46AF5502E}" srcOrd="0" destOrd="0" presId="urn:microsoft.com/office/officeart/2008/layout/BendingPictureSemiTransparentText"/>
    <dgm:cxn modelId="{96C2CEFE-FB38-4DFB-82D9-EB0B920687EB}" type="presParOf" srcId="{39C47126-B3F6-4128-B475-5625E00A234E}" destId="{74526B74-4845-467F-B2FC-DCFAA06302E4}" srcOrd="1" destOrd="0" presId="urn:microsoft.com/office/officeart/2008/layout/BendingPictureSemiTransparentText"/>
    <dgm:cxn modelId="{BE3FD413-AEF8-425A-9F21-508758BD3429}" type="presParOf" srcId="{383438D9-3FDD-4677-8DAE-56DEC0D6238C}" destId="{27147F2E-AEBE-4CCC-8FEC-5EFFC93CE946}" srcOrd="3" destOrd="0" presId="urn:microsoft.com/office/officeart/2008/layout/BendingPictureSemiTransparentText"/>
    <dgm:cxn modelId="{8946DA1B-366C-4F2E-B0D9-C257A35661E3}" type="presParOf" srcId="{383438D9-3FDD-4677-8DAE-56DEC0D6238C}" destId="{2584F347-6F02-46C9-92D6-C1BD9E36179B}" srcOrd="4" destOrd="0" presId="urn:microsoft.com/office/officeart/2008/layout/BendingPictureSemiTransparentText"/>
    <dgm:cxn modelId="{EB0FBD4B-83AC-4F27-B996-C76D978A4782}" type="presParOf" srcId="{2584F347-6F02-46C9-92D6-C1BD9E36179B}" destId="{9F8747FE-E35D-4BD9-911D-6C37FBE69B9B}" srcOrd="0" destOrd="0" presId="urn:microsoft.com/office/officeart/2008/layout/BendingPictureSemiTransparentText"/>
    <dgm:cxn modelId="{69A7EBD6-2535-4113-AB27-97D66FD4FD74}" type="presParOf" srcId="{2584F347-6F02-46C9-92D6-C1BD9E36179B}" destId="{711BB1EE-5FB5-42F2-822A-D8394ECAE21E}" srcOrd="1" destOrd="0" presId="urn:microsoft.com/office/officeart/2008/layout/BendingPictureSemiTransparentText"/>
    <dgm:cxn modelId="{B5FBAC5E-C3C2-4B5F-860B-84F5E597DAC2}" type="presParOf" srcId="{383438D9-3FDD-4677-8DAE-56DEC0D6238C}" destId="{3BFDAA5A-0DC7-4542-BE1A-690C65F82B83}" srcOrd="5" destOrd="0" presId="urn:microsoft.com/office/officeart/2008/layout/BendingPictureSemiTransparentText"/>
    <dgm:cxn modelId="{C8DE670D-1635-4CCA-9FAC-BC44AF104170}" type="presParOf" srcId="{383438D9-3FDD-4677-8DAE-56DEC0D6238C}" destId="{FC38E37D-A099-491E-8022-52D993AF4D22}" srcOrd="6" destOrd="0" presId="urn:microsoft.com/office/officeart/2008/layout/BendingPictureSemiTransparentText"/>
    <dgm:cxn modelId="{EFFB74C0-C899-445B-AFB9-10D5E71D015F}" type="presParOf" srcId="{FC38E37D-A099-491E-8022-52D993AF4D22}" destId="{4A1B3F21-7A6B-4284-B54E-AB3C87ADAE2C}" srcOrd="0" destOrd="0" presId="urn:microsoft.com/office/officeart/2008/layout/BendingPictureSemiTransparentText"/>
    <dgm:cxn modelId="{44AEB8E0-4666-4E97-A6DA-6EDD04BFA620}" type="presParOf" srcId="{FC38E37D-A099-491E-8022-52D993AF4D22}" destId="{603BFD22-0D88-4E45-8232-E4A0CAB04C4A}" srcOrd="1" destOrd="0" presId="urn:microsoft.com/office/officeart/2008/layout/BendingPictureSemiTransparentText"/>
    <dgm:cxn modelId="{8C7543A1-7DA2-458B-9DDB-8B856E09BDA1}" type="presParOf" srcId="{383438D9-3FDD-4677-8DAE-56DEC0D6238C}" destId="{AE0E4754-568F-456C-9B6F-E057745AF9C7}" srcOrd="7" destOrd="0" presId="urn:microsoft.com/office/officeart/2008/layout/BendingPictureSemiTransparentText"/>
    <dgm:cxn modelId="{8BDA5811-D286-4A73-9C2D-30F16DB6181B}" type="presParOf" srcId="{383438D9-3FDD-4677-8DAE-56DEC0D6238C}" destId="{5A07A132-2D2B-4630-B3A3-846BA3877637}" srcOrd="8" destOrd="0" presId="urn:microsoft.com/office/officeart/2008/layout/BendingPictureSemiTransparentText"/>
    <dgm:cxn modelId="{07F358B2-1D43-442D-BA5C-922BC91C1AFE}" type="presParOf" srcId="{5A07A132-2D2B-4630-B3A3-846BA3877637}" destId="{2BD6E712-BCFC-4968-A08D-562656743B6F}" srcOrd="0" destOrd="0" presId="urn:microsoft.com/office/officeart/2008/layout/BendingPictureSemiTransparentText"/>
    <dgm:cxn modelId="{B40F135A-EBE1-44B5-9EA5-626389C517A2}" type="presParOf" srcId="{5A07A132-2D2B-4630-B3A3-846BA3877637}" destId="{2CB2C7DA-4297-426E-BA3F-971B9C3C3A86}" srcOrd="1" destOrd="0" presId="urn:microsoft.com/office/officeart/2008/layout/BendingPictureSemiTransparentText"/>
    <dgm:cxn modelId="{E002CD13-35ED-44BE-883F-B4079CE545A1}" type="presParOf" srcId="{383438D9-3FDD-4677-8DAE-56DEC0D6238C}" destId="{570A5454-F1C1-4894-9F0C-3188999E2E82}" srcOrd="9" destOrd="0" presId="urn:microsoft.com/office/officeart/2008/layout/BendingPictureSemiTransparentText"/>
    <dgm:cxn modelId="{DF27C183-31F3-4F26-A4F3-B1FFD1306558}" type="presParOf" srcId="{383438D9-3FDD-4677-8DAE-56DEC0D6238C}" destId="{EB782EEE-249A-49A0-89CF-A99482A682D2}" srcOrd="10" destOrd="0" presId="urn:microsoft.com/office/officeart/2008/layout/BendingPictureSemiTransparentText"/>
    <dgm:cxn modelId="{481C38CE-86C0-4C60-A64F-8B2C5CDB7144}" type="presParOf" srcId="{EB782EEE-249A-49A0-89CF-A99482A682D2}" destId="{E3E91838-DB22-4EBA-A81B-9A2522CEA875}" srcOrd="0" destOrd="0" presId="urn:microsoft.com/office/officeart/2008/layout/BendingPictureSemiTransparentText"/>
    <dgm:cxn modelId="{576F4DBF-F51D-4155-950E-D886B9B9AF96}" type="presParOf" srcId="{EB782EEE-249A-49A0-89CF-A99482A682D2}" destId="{33B5F2EC-33F7-42F2-84E5-A0F8AEF396CD}"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86CD5C-BB9C-4A53-8DB3-53B496E8725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CC8E3A2F-1CA3-4404-9352-8A514D6B6432}">
      <dgm:prSet phldrT="[Text]"/>
      <dgm:spPr/>
      <dgm:t>
        <a:bodyPr/>
        <a:lstStyle/>
        <a:p>
          <a:r>
            <a:rPr lang="en-US" dirty="0">
              <a:solidFill>
                <a:srgbClr val="C00000"/>
              </a:solidFill>
            </a:rPr>
            <a:t>WTO Nairobi Package</a:t>
          </a:r>
        </a:p>
      </dgm:t>
    </dgm:pt>
    <dgm:pt modelId="{F9E96CB6-F217-46C7-BC0A-256E9B4595B9}" type="parTrans" cxnId="{29757769-CD8D-4A07-8DE2-8A385C5C0BCC}">
      <dgm:prSet/>
      <dgm:spPr/>
      <dgm:t>
        <a:bodyPr/>
        <a:lstStyle/>
        <a:p>
          <a:endParaRPr lang="en-US">
            <a:solidFill>
              <a:srgbClr val="C00000"/>
            </a:solidFill>
          </a:endParaRPr>
        </a:p>
      </dgm:t>
    </dgm:pt>
    <dgm:pt modelId="{5E0C04F1-FAD5-4B9C-99D6-5AFE8069F670}" type="sibTrans" cxnId="{29757769-CD8D-4A07-8DE2-8A385C5C0BCC}">
      <dgm:prSet/>
      <dgm:spPr/>
      <dgm:t>
        <a:bodyPr/>
        <a:lstStyle/>
        <a:p>
          <a:endParaRPr lang="en-US">
            <a:solidFill>
              <a:srgbClr val="C00000"/>
            </a:solidFill>
          </a:endParaRPr>
        </a:p>
      </dgm:t>
    </dgm:pt>
    <dgm:pt modelId="{74767FFF-8E5A-48B6-9097-DCBCF138F736}">
      <dgm:prSet phldrT="[Text]"/>
      <dgm:spPr/>
      <dgm:t>
        <a:bodyPr/>
        <a:lstStyle/>
        <a:p>
          <a:r>
            <a:rPr lang="en-US" dirty="0">
              <a:solidFill>
                <a:srgbClr val="C00000"/>
              </a:solidFill>
            </a:rPr>
            <a:t>PTAs benefiting India?</a:t>
          </a:r>
        </a:p>
      </dgm:t>
    </dgm:pt>
    <dgm:pt modelId="{4E8E4F7F-6C01-4B69-B99E-F9C575281728}" type="parTrans" cxnId="{BB613709-A9E2-4199-AD65-153E32B3E8CC}">
      <dgm:prSet/>
      <dgm:spPr/>
      <dgm:t>
        <a:bodyPr/>
        <a:lstStyle/>
        <a:p>
          <a:endParaRPr lang="en-US">
            <a:solidFill>
              <a:srgbClr val="C00000"/>
            </a:solidFill>
          </a:endParaRPr>
        </a:p>
      </dgm:t>
    </dgm:pt>
    <dgm:pt modelId="{BF174CB5-8EB0-465E-AE38-1F64BB4743FB}" type="sibTrans" cxnId="{BB613709-A9E2-4199-AD65-153E32B3E8CC}">
      <dgm:prSet/>
      <dgm:spPr/>
      <dgm:t>
        <a:bodyPr/>
        <a:lstStyle/>
        <a:p>
          <a:endParaRPr lang="en-US">
            <a:solidFill>
              <a:srgbClr val="C00000"/>
            </a:solidFill>
          </a:endParaRPr>
        </a:p>
      </dgm:t>
    </dgm:pt>
    <dgm:pt modelId="{09799D94-CADE-436F-998A-6B8BA02D7677}" type="pres">
      <dgm:prSet presAssocID="{9086CD5C-BB9C-4A53-8DB3-53B496E8725B}" presName="Name0" presStyleCnt="0">
        <dgm:presLayoutVars>
          <dgm:dir/>
          <dgm:resizeHandles val="exact"/>
        </dgm:presLayoutVars>
      </dgm:prSet>
      <dgm:spPr/>
    </dgm:pt>
    <dgm:pt modelId="{0BDA6CE4-0189-40B5-B5C8-8B5B54ACCFF7}" type="pres">
      <dgm:prSet presAssocID="{CC8E3A2F-1CA3-4404-9352-8A514D6B6432}" presName="compNode" presStyleCnt="0"/>
      <dgm:spPr/>
    </dgm:pt>
    <dgm:pt modelId="{F8976B5E-E96E-4D37-A27F-79D417A2FAF0}" type="pres">
      <dgm:prSet presAssocID="{CC8E3A2F-1CA3-4404-9352-8A514D6B6432}" presName="pictRect" presStyleLbl="node1" presStyleIdx="0" presStyleCnt="2"/>
      <dgm:spPr>
        <a:blipFill rotWithShape="1">
          <a:blip xmlns:r="http://schemas.openxmlformats.org/officeDocument/2006/relationships" r:embed="rId1"/>
          <a:stretch>
            <a:fillRect/>
          </a:stretch>
        </a:blipFill>
      </dgm:spPr>
    </dgm:pt>
    <dgm:pt modelId="{A41B7A97-EB6A-4FCF-B89E-56304F5F93C4}" type="pres">
      <dgm:prSet presAssocID="{CC8E3A2F-1CA3-4404-9352-8A514D6B6432}" presName="textRect" presStyleLbl="revTx" presStyleIdx="0" presStyleCnt="2">
        <dgm:presLayoutVars>
          <dgm:bulletEnabled val="1"/>
        </dgm:presLayoutVars>
      </dgm:prSet>
      <dgm:spPr/>
    </dgm:pt>
    <dgm:pt modelId="{1EFC8808-4340-4AD0-8E7B-BF6D0FE5CE2B}" type="pres">
      <dgm:prSet presAssocID="{5E0C04F1-FAD5-4B9C-99D6-5AFE8069F670}" presName="sibTrans" presStyleLbl="sibTrans2D1" presStyleIdx="0" presStyleCnt="0"/>
      <dgm:spPr/>
    </dgm:pt>
    <dgm:pt modelId="{85649682-441F-458F-858D-BBA0EDFE2272}" type="pres">
      <dgm:prSet presAssocID="{74767FFF-8E5A-48B6-9097-DCBCF138F736}" presName="compNode" presStyleCnt="0"/>
      <dgm:spPr/>
    </dgm:pt>
    <dgm:pt modelId="{989FA8ED-FA2C-4BD6-9A75-13D42A0213F9}" type="pres">
      <dgm:prSet presAssocID="{74767FFF-8E5A-48B6-9097-DCBCF138F736}" presName="pictRect" presStyleLbl="node1" presStyleIdx="1" presStyleCnt="2"/>
      <dgm:spPr>
        <a:blipFill rotWithShape="1">
          <a:blip xmlns:r="http://schemas.openxmlformats.org/officeDocument/2006/relationships" r:embed="rId2"/>
          <a:stretch>
            <a:fillRect/>
          </a:stretch>
        </a:blipFill>
      </dgm:spPr>
    </dgm:pt>
    <dgm:pt modelId="{1D5B1DC5-F70D-48BA-8BB0-3A33529D5B57}" type="pres">
      <dgm:prSet presAssocID="{74767FFF-8E5A-48B6-9097-DCBCF138F736}" presName="textRect" presStyleLbl="revTx" presStyleIdx="1" presStyleCnt="2">
        <dgm:presLayoutVars>
          <dgm:bulletEnabled val="1"/>
        </dgm:presLayoutVars>
      </dgm:prSet>
      <dgm:spPr/>
    </dgm:pt>
  </dgm:ptLst>
  <dgm:cxnLst>
    <dgm:cxn modelId="{B318B88A-E578-4C4A-BC40-F5F7380034EE}" type="presOf" srcId="{74767FFF-8E5A-48B6-9097-DCBCF138F736}" destId="{1D5B1DC5-F70D-48BA-8BB0-3A33529D5B57}" srcOrd="0" destOrd="0" presId="urn:microsoft.com/office/officeart/2005/8/layout/pList1"/>
    <dgm:cxn modelId="{8E8A8A02-7107-438C-8469-F877ED5E939B}" type="presOf" srcId="{9086CD5C-BB9C-4A53-8DB3-53B496E8725B}" destId="{09799D94-CADE-436F-998A-6B8BA02D7677}" srcOrd="0" destOrd="0" presId="urn:microsoft.com/office/officeart/2005/8/layout/pList1"/>
    <dgm:cxn modelId="{29757769-CD8D-4A07-8DE2-8A385C5C0BCC}" srcId="{9086CD5C-BB9C-4A53-8DB3-53B496E8725B}" destId="{CC8E3A2F-1CA3-4404-9352-8A514D6B6432}" srcOrd="0" destOrd="0" parTransId="{F9E96CB6-F217-46C7-BC0A-256E9B4595B9}" sibTransId="{5E0C04F1-FAD5-4B9C-99D6-5AFE8069F670}"/>
    <dgm:cxn modelId="{98A46EEA-8FB5-461D-A84B-8142A771B5BA}" type="presOf" srcId="{5E0C04F1-FAD5-4B9C-99D6-5AFE8069F670}" destId="{1EFC8808-4340-4AD0-8E7B-BF6D0FE5CE2B}" srcOrd="0" destOrd="0" presId="urn:microsoft.com/office/officeart/2005/8/layout/pList1"/>
    <dgm:cxn modelId="{BB613709-A9E2-4199-AD65-153E32B3E8CC}" srcId="{9086CD5C-BB9C-4A53-8DB3-53B496E8725B}" destId="{74767FFF-8E5A-48B6-9097-DCBCF138F736}" srcOrd="1" destOrd="0" parTransId="{4E8E4F7F-6C01-4B69-B99E-F9C575281728}" sibTransId="{BF174CB5-8EB0-465E-AE38-1F64BB4743FB}"/>
    <dgm:cxn modelId="{CCEAF1EA-5A3E-4526-B8F1-C4EF33D46619}" type="presOf" srcId="{CC8E3A2F-1CA3-4404-9352-8A514D6B6432}" destId="{A41B7A97-EB6A-4FCF-B89E-56304F5F93C4}" srcOrd="0" destOrd="0" presId="urn:microsoft.com/office/officeart/2005/8/layout/pList1"/>
    <dgm:cxn modelId="{0317E5F8-5BD5-4FC0-ABF7-1DDA0976AE42}" type="presParOf" srcId="{09799D94-CADE-436F-998A-6B8BA02D7677}" destId="{0BDA6CE4-0189-40B5-B5C8-8B5B54ACCFF7}" srcOrd="0" destOrd="0" presId="urn:microsoft.com/office/officeart/2005/8/layout/pList1"/>
    <dgm:cxn modelId="{FE243473-8ADB-4E8F-89FA-95565E2920F0}" type="presParOf" srcId="{0BDA6CE4-0189-40B5-B5C8-8B5B54ACCFF7}" destId="{F8976B5E-E96E-4D37-A27F-79D417A2FAF0}" srcOrd="0" destOrd="0" presId="urn:microsoft.com/office/officeart/2005/8/layout/pList1"/>
    <dgm:cxn modelId="{8FF25364-5194-4772-BD78-96A0E8DF0815}" type="presParOf" srcId="{0BDA6CE4-0189-40B5-B5C8-8B5B54ACCFF7}" destId="{A41B7A97-EB6A-4FCF-B89E-56304F5F93C4}" srcOrd="1" destOrd="0" presId="urn:microsoft.com/office/officeart/2005/8/layout/pList1"/>
    <dgm:cxn modelId="{16D9A1EA-471A-4D74-99EB-B8D9E543F4EB}" type="presParOf" srcId="{09799D94-CADE-436F-998A-6B8BA02D7677}" destId="{1EFC8808-4340-4AD0-8E7B-BF6D0FE5CE2B}" srcOrd="1" destOrd="0" presId="urn:microsoft.com/office/officeart/2005/8/layout/pList1"/>
    <dgm:cxn modelId="{23E8058D-7A34-449F-9AC9-479F1237ED57}" type="presParOf" srcId="{09799D94-CADE-436F-998A-6B8BA02D7677}" destId="{85649682-441F-458F-858D-BBA0EDFE2272}" srcOrd="2" destOrd="0" presId="urn:microsoft.com/office/officeart/2005/8/layout/pList1"/>
    <dgm:cxn modelId="{88607295-EAE4-437D-9906-505B9D561026}" type="presParOf" srcId="{85649682-441F-458F-858D-BBA0EDFE2272}" destId="{989FA8ED-FA2C-4BD6-9A75-13D42A0213F9}" srcOrd="0" destOrd="0" presId="urn:microsoft.com/office/officeart/2005/8/layout/pList1"/>
    <dgm:cxn modelId="{768EC4D2-C122-486D-A7F7-AC64E7D3F602}" type="presParOf" srcId="{85649682-441F-458F-858D-BBA0EDFE2272}" destId="{1D5B1DC5-F70D-48BA-8BB0-3A33529D5B57}"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82C19C-147D-422E-99BE-478291E73A01}" type="doc">
      <dgm:prSet loTypeId="urn:microsoft.com/office/officeart/2005/8/layout/hierarchy2" loCatId="hierarchy" qsTypeId="urn:microsoft.com/office/officeart/2005/8/quickstyle/3d4" qsCatId="3D" csTypeId="urn:microsoft.com/office/officeart/2005/8/colors/colorful2" csCatId="colorful" phldr="1"/>
      <dgm:spPr/>
      <dgm:t>
        <a:bodyPr/>
        <a:lstStyle/>
        <a:p>
          <a:endParaRPr lang="en-US"/>
        </a:p>
      </dgm:t>
    </dgm:pt>
    <dgm:pt modelId="{4F79357F-6F38-4056-A6C8-F13472FFC9D9}">
      <dgm:prSet phldrT="[Text]" custT="1"/>
      <dgm:spPr/>
      <dgm:t>
        <a:bodyPr/>
        <a:lstStyle/>
        <a:p>
          <a:r>
            <a:rPr lang="en-US" sz="2800" dirty="0">
              <a:latin typeface="Franklin Gothic Demi Cond" panose="020B0706030402020204" pitchFamily="34" charset="0"/>
            </a:rPr>
            <a:t>WTO</a:t>
          </a:r>
          <a:br>
            <a:rPr lang="en-US" sz="2800" dirty="0">
              <a:latin typeface="Franklin Gothic Demi Cond" panose="020B0706030402020204" pitchFamily="34" charset="0"/>
            </a:rPr>
          </a:br>
          <a:r>
            <a:rPr lang="en-US" sz="2800" dirty="0">
              <a:latin typeface="Franklin Gothic Demi Cond" panose="020B0706030402020204" pitchFamily="34" charset="0"/>
            </a:rPr>
            <a:t>Structure</a:t>
          </a:r>
        </a:p>
      </dgm:t>
    </dgm:pt>
    <dgm:pt modelId="{9AD7FA36-2D9F-4E20-88BD-92D85D9A5D88}" type="parTrans" cxnId="{1C6083F1-1895-423C-A910-44A21E88EC19}">
      <dgm:prSet/>
      <dgm:spPr/>
      <dgm:t>
        <a:bodyPr/>
        <a:lstStyle/>
        <a:p>
          <a:endParaRPr lang="en-US" sz="3200">
            <a:latin typeface="Franklin Gothic Demi Cond" panose="020B0706030402020204" pitchFamily="34" charset="0"/>
          </a:endParaRPr>
        </a:p>
      </dgm:t>
    </dgm:pt>
    <dgm:pt modelId="{6A8ECFBE-DA58-462C-BBC9-A326AEB43FA6}" type="sibTrans" cxnId="{1C6083F1-1895-423C-A910-44A21E88EC19}">
      <dgm:prSet/>
      <dgm:spPr/>
      <dgm:t>
        <a:bodyPr/>
        <a:lstStyle/>
        <a:p>
          <a:endParaRPr lang="en-US" sz="3200">
            <a:latin typeface="Franklin Gothic Demi Cond" panose="020B0706030402020204" pitchFamily="34" charset="0"/>
          </a:endParaRPr>
        </a:p>
      </dgm:t>
    </dgm:pt>
    <dgm:pt modelId="{65B4F1F4-4640-46FF-BAB3-6A2DE71B37C6}">
      <dgm:prSet phldrT="[Text]" custT="1"/>
      <dgm:spPr/>
      <dgm:t>
        <a:bodyPr/>
        <a:lstStyle/>
        <a:p>
          <a:r>
            <a:rPr lang="en-US" sz="2800" dirty="0">
              <a:latin typeface="Franklin Gothic Demi Cond" panose="020B0706030402020204" pitchFamily="34" charset="0"/>
            </a:rPr>
            <a:t>Ministerial</a:t>
          </a:r>
          <a:br>
            <a:rPr lang="en-US" sz="2800" dirty="0">
              <a:latin typeface="Franklin Gothic Demi Cond" panose="020B0706030402020204" pitchFamily="34" charset="0"/>
            </a:rPr>
          </a:br>
          <a:r>
            <a:rPr lang="en-US" sz="2800" dirty="0">
              <a:latin typeface="Franklin Gothic Demi Cond" panose="020B0706030402020204" pitchFamily="34" charset="0"/>
            </a:rPr>
            <a:t>Conference</a:t>
          </a:r>
        </a:p>
      </dgm:t>
    </dgm:pt>
    <dgm:pt modelId="{11A20696-B86C-43CA-BB14-B2C63FAB49D5}" type="parTrans" cxnId="{6A4F0782-306A-4F70-86C9-BBD4003B72D3}">
      <dgm:prSet custT="1"/>
      <dgm:spPr/>
      <dgm:t>
        <a:bodyPr/>
        <a:lstStyle/>
        <a:p>
          <a:endParaRPr lang="en-US" sz="3200">
            <a:latin typeface="Franklin Gothic Demi Cond" panose="020B0706030402020204" pitchFamily="34" charset="0"/>
          </a:endParaRPr>
        </a:p>
      </dgm:t>
    </dgm:pt>
    <dgm:pt modelId="{629F48D4-7622-44F2-8383-3A10E684EE0A}" type="sibTrans" cxnId="{6A4F0782-306A-4F70-86C9-BBD4003B72D3}">
      <dgm:prSet/>
      <dgm:spPr/>
      <dgm:t>
        <a:bodyPr/>
        <a:lstStyle/>
        <a:p>
          <a:endParaRPr lang="en-US" sz="3200">
            <a:latin typeface="Franklin Gothic Demi Cond" panose="020B0706030402020204" pitchFamily="34" charset="0"/>
          </a:endParaRPr>
        </a:p>
      </dgm:t>
    </dgm:pt>
    <dgm:pt modelId="{3E40BBCD-44EF-4C74-8FDE-F1EFE1AE6CEA}">
      <dgm:prSet phldrT="[Text]" custT="1"/>
      <dgm:spPr/>
      <dgm:t>
        <a:bodyPr/>
        <a:lstStyle/>
        <a:p>
          <a:r>
            <a:rPr lang="en-US" sz="2800" dirty="0">
              <a:latin typeface="Franklin Gothic Demi Cond" panose="020B0706030402020204" pitchFamily="34" charset="0"/>
            </a:rPr>
            <a:t>Secretariat</a:t>
          </a:r>
        </a:p>
      </dgm:t>
    </dgm:pt>
    <dgm:pt modelId="{95102562-F87F-4D99-A495-DA992D3F611C}" type="parTrans" cxnId="{FFBD2081-1A6D-49A3-988C-4AE235A1C205}">
      <dgm:prSet custT="1"/>
      <dgm:spPr/>
      <dgm:t>
        <a:bodyPr/>
        <a:lstStyle/>
        <a:p>
          <a:endParaRPr lang="en-US" sz="3200">
            <a:latin typeface="Franklin Gothic Demi Cond" panose="020B0706030402020204" pitchFamily="34" charset="0"/>
          </a:endParaRPr>
        </a:p>
      </dgm:t>
    </dgm:pt>
    <dgm:pt modelId="{E7780C84-4D62-476B-A9E5-5E47348CFF4B}" type="sibTrans" cxnId="{FFBD2081-1A6D-49A3-988C-4AE235A1C205}">
      <dgm:prSet/>
      <dgm:spPr/>
      <dgm:t>
        <a:bodyPr/>
        <a:lstStyle/>
        <a:p>
          <a:endParaRPr lang="en-US" sz="3200">
            <a:latin typeface="Franklin Gothic Demi Cond" panose="020B0706030402020204" pitchFamily="34" charset="0"/>
          </a:endParaRPr>
        </a:p>
      </dgm:t>
    </dgm:pt>
    <dgm:pt modelId="{B08792B7-F213-46D3-97F2-A6550FA91772}">
      <dgm:prSet phldrT="[Text]" custT="1"/>
      <dgm:spPr/>
      <dgm:t>
        <a:bodyPr/>
        <a:lstStyle/>
        <a:p>
          <a:r>
            <a:rPr lang="en-US" sz="2800" dirty="0">
              <a:latin typeface="Franklin Gothic Demi Cond" panose="020B0706030402020204" pitchFamily="34" charset="0"/>
            </a:rPr>
            <a:t>General</a:t>
          </a:r>
          <a:br>
            <a:rPr lang="en-US" sz="2800" dirty="0">
              <a:latin typeface="Franklin Gothic Demi Cond" panose="020B0706030402020204" pitchFamily="34" charset="0"/>
            </a:rPr>
          </a:br>
          <a:r>
            <a:rPr lang="en-US" sz="2800" dirty="0">
              <a:latin typeface="Franklin Gothic Demi Cond" panose="020B0706030402020204" pitchFamily="34" charset="0"/>
            </a:rPr>
            <a:t>Council</a:t>
          </a:r>
        </a:p>
      </dgm:t>
    </dgm:pt>
    <dgm:pt modelId="{BDE8EEB8-10F0-4C46-A179-3E20C5F1027C}" type="parTrans" cxnId="{3980CD42-C8EE-444D-8330-14D5A9380712}">
      <dgm:prSet/>
      <dgm:spPr/>
      <dgm:t>
        <a:bodyPr/>
        <a:lstStyle/>
        <a:p>
          <a:endParaRPr lang="en-US"/>
        </a:p>
      </dgm:t>
    </dgm:pt>
    <dgm:pt modelId="{B6D99EA9-50CF-4470-860A-A98E1CC9C59E}" type="sibTrans" cxnId="{3980CD42-C8EE-444D-8330-14D5A9380712}">
      <dgm:prSet/>
      <dgm:spPr/>
      <dgm:t>
        <a:bodyPr/>
        <a:lstStyle/>
        <a:p>
          <a:endParaRPr lang="en-US"/>
        </a:p>
      </dgm:t>
    </dgm:pt>
    <dgm:pt modelId="{22418DB7-8403-4749-B707-9BDEACE85619}">
      <dgm:prSet phldrT="[Text]" custT="1"/>
      <dgm:spPr/>
      <dgm:t>
        <a:bodyPr/>
        <a:lstStyle/>
        <a:p>
          <a:r>
            <a:rPr lang="en-US" sz="2800" dirty="0">
              <a:latin typeface="Franklin Gothic Demi Cond" panose="020B0706030402020204" pitchFamily="34" charset="0"/>
            </a:rPr>
            <a:t>164 MEMBERS</a:t>
          </a:r>
        </a:p>
      </dgm:t>
    </dgm:pt>
    <dgm:pt modelId="{308BC0DB-476B-4B0C-B12C-D6BFD3184995}" type="parTrans" cxnId="{EAB8BE91-A0AF-4669-85F9-71D5ACE63E27}">
      <dgm:prSet/>
      <dgm:spPr/>
      <dgm:t>
        <a:bodyPr/>
        <a:lstStyle/>
        <a:p>
          <a:endParaRPr lang="en-US"/>
        </a:p>
      </dgm:t>
    </dgm:pt>
    <dgm:pt modelId="{D4638239-3F21-4E6B-A9C1-7BD58DAF546B}" type="sibTrans" cxnId="{EAB8BE91-A0AF-4669-85F9-71D5ACE63E27}">
      <dgm:prSet/>
      <dgm:spPr/>
      <dgm:t>
        <a:bodyPr/>
        <a:lstStyle/>
        <a:p>
          <a:endParaRPr lang="en-US"/>
        </a:p>
      </dgm:t>
    </dgm:pt>
    <dgm:pt modelId="{CFF9F947-19F7-4470-88D2-5AD9AD9ABA0D}">
      <dgm:prSet phldrT="[Text]" custT="1"/>
      <dgm:spPr/>
      <dgm:t>
        <a:bodyPr/>
        <a:lstStyle/>
        <a:p>
          <a:r>
            <a:rPr lang="en-US" sz="2800" dirty="0">
              <a:latin typeface="Franklin Gothic Demi Cond" panose="020B0706030402020204" pitchFamily="34" charset="0"/>
            </a:rPr>
            <a:t>9th @Bali’13</a:t>
          </a:r>
        </a:p>
      </dgm:t>
    </dgm:pt>
    <dgm:pt modelId="{D2DCB592-C59B-4710-82FF-A75BC399CA51}" type="parTrans" cxnId="{51E62E7D-E3D7-451F-A850-5A13CD55DBB6}">
      <dgm:prSet/>
      <dgm:spPr/>
      <dgm:t>
        <a:bodyPr/>
        <a:lstStyle/>
        <a:p>
          <a:endParaRPr lang="en-US"/>
        </a:p>
      </dgm:t>
    </dgm:pt>
    <dgm:pt modelId="{F58F127C-1FC8-40A4-897C-0B82D6A34D78}" type="sibTrans" cxnId="{51E62E7D-E3D7-451F-A850-5A13CD55DBB6}">
      <dgm:prSet/>
      <dgm:spPr/>
      <dgm:t>
        <a:bodyPr/>
        <a:lstStyle/>
        <a:p>
          <a:endParaRPr lang="en-US"/>
        </a:p>
      </dgm:t>
    </dgm:pt>
    <dgm:pt modelId="{7AD503C4-5F94-402A-85EB-C6CD935BC21C}">
      <dgm:prSet phldrT="[Text]" custT="1"/>
      <dgm:spPr/>
      <dgm:t>
        <a:bodyPr/>
        <a:lstStyle/>
        <a:p>
          <a:r>
            <a:rPr lang="en-US" sz="2800" dirty="0">
              <a:latin typeface="Franklin Gothic Demi Cond" panose="020B0706030402020204" pitchFamily="34" charset="0"/>
            </a:rPr>
            <a:t>Every 2 </a:t>
          </a:r>
          <a:r>
            <a:rPr lang="en-US" sz="2800" dirty="0" err="1">
              <a:latin typeface="Franklin Gothic Demi Cond" panose="020B0706030402020204" pitchFamily="34" charset="0"/>
            </a:rPr>
            <a:t>yr</a:t>
          </a:r>
          <a:endParaRPr lang="en-US" sz="2800" dirty="0">
            <a:latin typeface="Franklin Gothic Demi Cond" panose="020B0706030402020204" pitchFamily="34" charset="0"/>
          </a:endParaRPr>
        </a:p>
      </dgm:t>
    </dgm:pt>
    <dgm:pt modelId="{9968A226-02D0-45DF-9030-A5E745CA1626}" type="parTrans" cxnId="{13331472-EA2B-4223-9019-4BB22BBFBD6F}">
      <dgm:prSet/>
      <dgm:spPr/>
      <dgm:t>
        <a:bodyPr/>
        <a:lstStyle/>
        <a:p>
          <a:endParaRPr lang="en-US"/>
        </a:p>
      </dgm:t>
    </dgm:pt>
    <dgm:pt modelId="{80541A6B-9BB0-456D-BDAF-CA6A4BD9F4B2}" type="sibTrans" cxnId="{13331472-EA2B-4223-9019-4BB22BBFBD6F}">
      <dgm:prSet/>
      <dgm:spPr/>
      <dgm:t>
        <a:bodyPr/>
        <a:lstStyle/>
        <a:p>
          <a:endParaRPr lang="en-US"/>
        </a:p>
      </dgm:t>
    </dgm:pt>
    <dgm:pt modelId="{1D6A31C1-C0C1-4EB3-97D7-E234755389A1}">
      <dgm:prSet phldrT="[Text]" custT="1"/>
      <dgm:spPr/>
      <dgm:t>
        <a:bodyPr/>
        <a:lstStyle/>
        <a:p>
          <a:r>
            <a:rPr lang="en-US" sz="2800" dirty="0">
              <a:latin typeface="Franklin Gothic Demi Cond" panose="020B0706030402020204" pitchFamily="34" charset="0"/>
            </a:rPr>
            <a:t>Appoint DG</a:t>
          </a:r>
        </a:p>
      </dgm:t>
    </dgm:pt>
    <dgm:pt modelId="{8FBE9725-BCD6-4A63-BBAF-2C0FD969C779}" type="parTrans" cxnId="{EE58B830-28E2-44B3-8EB5-4564E6166E4E}">
      <dgm:prSet/>
      <dgm:spPr/>
      <dgm:t>
        <a:bodyPr/>
        <a:lstStyle/>
        <a:p>
          <a:endParaRPr lang="en-US"/>
        </a:p>
      </dgm:t>
    </dgm:pt>
    <dgm:pt modelId="{56EA38A7-6B51-4F43-AFE5-9CC8BE94CF65}" type="sibTrans" cxnId="{EE58B830-28E2-44B3-8EB5-4564E6166E4E}">
      <dgm:prSet/>
      <dgm:spPr/>
      <dgm:t>
        <a:bodyPr/>
        <a:lstStyle/>
        <a:p>
          <a:endParaRPr lang="en-US"/>
        </a:p>
      </dgm:t>
    </dgm:pt>
    <dgm:pt modelId="{081B5693-7A51-4017-95EC-26880A50CE91}">
      <dgm:prSet phldrT="[Text]" custT="1"/>
      <dgm:spPr/>
      <dgm:t>
        <a:bodyPr/>
        <a:lstStyle/>
        <a:p>
          <a:r>
            <a:rPr lang="en-US" sz="2800" dirty="0">
              <a:latin typeface="Franklin Gothic Demi Cond" panose="020B0706030402020204" pitchFamily="34" charset="0"/>
            </a:rPr>
            <a:t>Trade agreements</a:t>
          </a:r>
        </a:p>
      </dgm:t>
    </dgm:pt>
    <dgm:pt modelId="{91D85BA4-AFBF-4F1C-A1D5-E14E59AEC522}" type="parTrans" cxnId="{193A7AB3-697B-40F0-9A33-46972C8BF753}">
      <dgm:prSet/>
      <dgm:spPr/>
      <dgm:t>
        <a:bodyPr/>
        <a:lstStyle/>
        <a:p>
          <a:endParaRPr lang="en-US"/>
        </a:p>
      </dgm:t>
    </dgm:pt>
    <dgm:pt modelId="{023B38DD-34E4-4DC4-85D4-349B4AF82AD1}" type="sibTrans" cxnId="{193A7AB3-697B-40F0-9A33-46972C8BF753}">
      <dgm:prSet/>
      <dgm:spPr/>
      <dgm:t>
        <a:bodyPr/>
        <a:lstStyle/>
        <a:p>
          <a:endParaRPr lang="en-US"/>
        </a:p>
      </dgm:t>
    </dgm:pt>
    <dgm:pt modelId="{31708EED-0317-4AAD-A3C4-D57CC94AD5DA}">
      <dgm:prSet phldrT="[Text]" custT="1"/>
      <dgm:spPr/>
      <dgm:t>
        <a:bodyPr/>
        <a:lstStyle/>
        <a:p>
          <a:r>
            <a:rPr lang="en-US" sz="2800" dirty="0">
              <a:latin typeface="Franklin Gothic Demi Cond" panose="020B0706030402020204" pitchFamily="34" charset="0"/>
            </a:rPr>
            <a:t>10</a:t>
          </a:r>
          <a:r>
            <a:rPr lang="en-US" sz="2800" baseline="30000" dirty="0">
              <a:latin typeface="Franklin Gothic Demi Cond" panose="020B0706030402020204" pitchFamily="34" charset="0"/>
            </a:rPr>
            <a:t>th</a:t>
          </a:r>
          <a:r>
            <a:rPr lang="en-US" sz="2800" dirty="0">
              <a:latin typeface="Franklin Gothic Demi Cond" panose="020B0706030402020204" pitchFamily="34" charset="0"/>
            </a:rPr>
            <a:t> Nairobi, Kenya</a:t>
          </a:r>
        </a:p>
      </dgm:t>
    </dgm:pt>
    <dgm:pt modelId="{DA083FD2-6351-4D9D-9D1F-0201D5CC2317}" type="parTrans" cxnId="{3DBCA1DE-124F-4B5B-A72A-935C7A9071DC}">
      <dgm:prSet/>
      <dgm:spPr/>
      <dgm:t>
        <a:bodyPr/>
        <a:lstStyle/>
        <a:p>
          <a:endParaRPr lang="en-US"/>
        </a:p>
      </dgm:t>
    </dgm:pt>
    <dgm:pt modelId="{C58BB9D7-5E30-44B2-B01D-1E46DE6CE0D2}" type="sibTrans" cxnId="{3DBCA1DE-124F-4B5B-A72A-935C7A9071DC}">
      <dgm:prSet/>
      <dgm:spPr/>
      <dgm:t>
        <a:bodyPr/>
        <a:lstStyle/>
        <a:p>
          <a:endParaRPr lang="en-US"/>
        </a:p>
      </dgm:t>
    </dgm:pt>
    <dgm:pt modelId="{9258DB3D-CE68-4564-8F6B-D5AC63F1CE74}" type="pres">
      <dgm:prSet presAssocID="{9782C19C-147D-422E-99BE-478291E73A01}" presName="diagram" presStyleCnt="0">
        <dgm:presLayoutVars>
          <dgm:chPref val="1"/>
          <dgm:dir/>
          <dgm:animOne val="branch"/>
          <dgm:animLvl val="lvl"/>
          <dgm:resizeHandles val="exact"/>
        </dgm:presLayoutVars>
      </dgm:prSet>
      <dgm:spPr/>
    </dgm:pt>
    <dgm:pt modelId="{5B5A80D7-CADE-4D5C-AF67-E0EEC0A0B26C}" type="pres">
      <dgm:prSet presAssocID="{4F79357F-6F38-4056-A6C8-F13472FFC9D9}" presName="root1" presStyleCnt="0"/>
      <dgm:spPr/>
    </dgm:pt>
    <dgm:pt modelId="{66D795CB-6B7C-4E1B-83B5-0CBEA67357C8}" type="pres">
      <dgm:prSet presAssocID="{4F79357F-6F38-4056-A6C8-F13472FFC9D9}" presName="LevelOneTextNode" presStyleLbl="node0" presStyleIdx="0" presStyleCnt="1" custScaleX="266888" custScaleY="293052">
        <dgm:presLayoutVars>
          <dgm:chPref val="3"/>
        </dgm:presLayoutVars>
      </dgm:prSet>
      <dgm:spPr/>
    </dgm:pt>
    <dgm:pt modelId="{8AD32B54-5E4E-43B6-A03E-DD056F252A92}" type="pres">
      <dgm:prSet presAssocID="{4F79357F-6F38-4056-A6C8-F13472FFC9D9}" presName="level2hierChild" presStyleCnt="0"/>
      <dgm:spPr/>
    </dgm:pt>
    <dgm:pt modelId="{935482D8-F9E5-426C-ACFE-7DE35A0A28AA}" type="pres">
      <dgm:prSet presAssocID="{11A20696-B86C-43CA-BB14-B2C63FAB49D5}" presName="conn2-1" presStyleLbl="parChTrans1D2" presStyleIdx="0" presStyleCnt="3"/>
      <dgm:spPr/>
    </dgm:pt>
    <dgm:pt modelId="{15641FB4-05AE-4CD3-989A-760F6C075DEC}" type="pres">
      <dgm:prSet presAssocID="{11A20696-B86C-43CA-BB14-B2C63FAB49D5}" presName="connTx" presStyleLbl="parChTrans1D2" presStyleIdx="0" presStyleCnt="3"/>
      <dgm:spPr/>
    </dgm:pt>
    <dgm:pt modelId="{B9F047B1-B538-4334-8838-E9B0E18E81C7}" type="pres">
      <dgm:prSet presAssocID="{65B4F1F4-4640-46FF-BAB3-6A2DE71B37C6}" presName="root2" presStyleCnt="0"/>
      <dgm:spPr/>
    </dgm:pt>
    <dgm:pt modelId="{971ED94D-6C25-4C86-966F-72CF334757E2}" type="pres">
      <dgm:prSet presAssocID="{65B4F1F4-4640-46FF-BAB3-6A2DE71B37C6}" presName="LevelTwoTextNode" presStyleLbl="node2" presStyleIdx="0" presStyleCnt="3" custScaleX="282198" custScaleY="229032">
        <dgm:presLayoutVars>
          <dgm:chPref val="3"/>
        </dgm:presLayoutVars>
      </dgm:prSet>
      <dgm:spPr/>
    </dgm:pt>
    <dgm:pt modelId="{41E9DE31-5DC8-4FA3-9696-D03E92AC77BF}" type="pres">
      <dgm:prSet presAssocID="{65B4F1F4-4640-46FF-BAB3-6A2DE71B37C6}" presName="level3hierChild" presStyleCnt="0"/>
      <dgm:spPr/>
    </dgm:pt>
    <dgm:pt modelId="{DC1A8BDA-4B4D-4F13-83AE-AD3C43249D9C}" type="pres">
      <dgm:prSet presAssocID="{308BC0DB-476B-4B0C-B12C-D6BFD3184995}" presName="conn2-1" presStyleLbl="parChTrans1D3" presStyleIdx="0" presStyleCnt="6"/>
      <dgm:spPr/>
    </dgm:pt>
    <dgm:pt modelId="{B4D227D9-CEA4-4267-88D4-3ABFA5D6757A}" type="pres">
      <dgm:prSet presAssocID="{308BC0DB-476B-4B0C-B12C-D6BFD3184995}" presName="connTx" presStyleLbl="parChTrans1D3" presStyleIdx="0" presStyleCnt="6"/>
      <dgm:spPr/>
    </dgm:pt>
    <dgm:pt modelId="{33C859F1-707D-4F35-8A99-A1955C1E3D15}" type="pres">
      <dgm:prSet presAssocID="{22418DB7-8403-4749-B707-9BDEACE85619}" presName="root2" presStyleCnt="0"/>
      <dgm:spPr/>
    </dgm:pt>
    <dgm:pt modelId="{884818CC-9F4D-4238-B619-52BAC701BD87}" type="pres">
      <dgm:prSet presAssocID="{22418DB7-8403-4749-B707-9BDEACE85619}" presName="LevelTwoTextNode" presStyleLbl="node3" presStyleIdx="0" presStyleCnt="6" custScaleX="327959">
        <dgm:presLayoutVars>
          <dgm:chPref val="3"/>
        </dgm:presLayoutVars>
      </dgm:prSet>
      <dgm:spPr/>
    </dgm:pt>
    <dgm:pt modelId="{625C052A-1551-4FF5-826A-EE4B935206D0}" type="pres">
      <dgm:prSet presAssocID="{22418DB7-8403-4749-B707-9BDEACE85619}" presName="level3hierChild" presStyleCnt="0"/>
      <dgm:spPr/>
    </dgm:pt>
    <dgm:pt modelId="{65EA9DD0-6998-4E50-B283-4EEF9A2979D6}" type="pres">
      <dgm:prSet presAssocID="{8FBE9725-BCD6-4A63-BBAF-2C0FD969C779}" presName="conn2-1" presStyleLbl="parChTrans1D3" presStyleIdx="1" presStyleCnt="6"/>
      <dgm:spPr/>
    </dgm:pt>
    <dgm:pt modelId="{28EE7092-5032-431C-B114-6E1F3EAB898E}" type="pres">
      <dgm:prSet presAssocID="{8FBE9725-BCD6-4A63-BBAF-2C0FD969C779}" presName="connTx" presStyleLbl="parChTrans1D3" presStyleIdx="1" presStyleCnt="6"/>
      <dgm:spPr/>
    </dgm:pt>
    <dgm:pt modelId="{5BAEBA36-0EFF-4AA7-B5CF-7B5F923D9CF7}" type="pres">
      <dgm:prSet presAssocID="{1D6A31C1-C0C1-4EB3-97D7-E234755389A1}" presName="root2" presStyleCnt="0"/>
      <dgm:spPr/>
    </dgm:pt>
    <dgm:pt modelId="{49A764D5-4810-4BFE-B957-B22830027277}" type="pres">
      <dgm:prSet presAssocID="{1D6A31C1-C0C1-4EB3-97D7-E234755389A1}" presName="LevelTwoTextNode" presStyleLbl="node3" presStyleIdx="1" presStyleCnt="6" custScaleX="327959">
        <dgm:presLayoutVars>
          <dgm:chPref val="3"/>
        </dgm:presLayoutVars>
      </dgm:prSet>
      <dgm:spPr/>
    </dgm:pt>
    <dgm:pt modelId="{C70C149E-48E5-4BA3-831D-1A5A3F4685F3}" type="pres">
      <dgm:prSet presAssocID="{1D6A31C1-C0C1-4EB3-97D7-E234755389A1}" presName="level3hierChild" presStyleCnt="0"/>
      <dgm:spPr/>
    </dgm:pt>
    <dgm:pt modelId="{8EB3F368-86F1-4D1B-A3CF-7F8F16961DB8}" type="pres">
      <dgm:prSet presAssocID="{91D85BA4-AFBF-4F1C-A1D5-E14E59AEC522}" presName="conn2-1" presStyleLbl="parChTrans1D3" presStyleIdx="2" presStyleCnt="6"/>
      <dgm:spPr/>
    </dgm:pt>
    <dgm:pt modelId="{8470E1C5-2646-4C44-9F7B-780681335502}" type="pres">
      <dgm:prSet presAssocID="{91D85BA4-AFBF-4F1C-A1D5-E14E59AEC522}" presName="connTx" presStyleLbl="parChTrans1D3" presStyleIdx="2" presStyleCnt="6"/>
      <dgm:spPr/>
    </dgm:pt>
    <dgm:pt modelId="{933AFF93-9A4D-493F-909F-A5F3EE798C9E}" type="pres">
      <dgm:prSet presAssocID="{081B5693-7A51-4017-95EC-26880A50CE91}" presName="root2" presStyleCnt="0"/>
      <dgm:spPr/>
    </dgm:pt>
    <dgm:pt modelId="{E8A439EE-F9BE-49A0-AEC2-DA3D2518A505}" type="pres">
      <dgm:prSet presAssocID="{081B5693-7A51-4017-95EC-26880A50CE91}" presName="LevelTwoTextNode" presStyleLbl="node3" presStyleIdx="2" presStyleCnt="6" custScaleX="327959">
        <dgm:presLayoutVars>
          <dgm:chPref val="3"/>
        </dgm:presLayoutVars>
      </dgm:prSet>
      <dgm:spPr/>
    </dgm:pt>
    <dgm:pt modelId="{2709A3C1-B420-4E8D-9E17-912AB62BD15A}" type="pres">
      <dgm:prSet presAssocID="{081B5693-7A51-4017-95EC-26880A50CE91}" presName="level3hierChild" presStyleCnt="0"/>
      <dgm:spPr/>
    </dgm:pt>
    <dgm:pt modelId="{8A1B74C5-8EBB-4D21-9AA4-AAFDCF054DA1}" type="pres">
      <dgm:prSet presAssocID="{9968A226-02D0-45DF-9030-A5E745CA1626}" presName="conn2-1" presStyleLbl="parChTrans1D3" presStyleIdx="3" presStyleCnt="6"/>
      <dgm:spPr/>
    </dgm:pt>
    <dgm:pt modelId="{FD3C0C92-A1B4-43AE-8863-76A2E9347630}" type="pres">
      <dgm:prSet presAssocID="{9968A226-02D0-45DF-9030-A5E745CA1626}" presName="connTx" presStyleLbl="parChTrans1D3" presStyleIdx="3" presStyleCnt="6"/>
      <dgm:spPr/>
    </dgm:pt>
    <dgm:pt modelId="{97D49E81-4000-4988-8CB5-095850D3506B}" type="pres">
      <dgm:prSet presAssocID="{7AD503C4-5F94-402A-85EB-C6CD935BC21C}" presName="root2" presStyleCnt="0"/>
      <dgm:spPr/>
    </dgm:pt>
    <dgm:pt modelId="{414965EB-36BC-4456-86B1-A854C70BC06D}" type="pres">
      <dgm:prSet presAssocID="{7AD503C4-5F94-402A-85EB-C6CD935BC21C}" presName="LevelTwoTextNode" presStyleLbl="node3" presStyleIdx="3" presStyleCnt="6" custScaleX="327959">
        <dgm:presLayoutVars>
          <dgm:chPref val="3"/>
        </dgm:presLayoutVars>
      </dgm:prSet>
      <dgm:spPr/>
    </dgm:pt>
    <dgm:pt modelId="{CF565B6F-DBFF-4311-9436-20C9A537518F}" type="pres">
      <dgm:prSet presAssocID="{7AD503C4-5F94-402A-85EB-C6CD935BC21C}" presName="level3hierChild" presStyleCnt="0"/>
      <dgm:spPr/>
    </dgm:pt>
    <dgm:pt modelId="{95476F81-ACE7-4272-BCA2-851AD953D4C5}" type="pres">
      <dgm:prSet presAssocID="{D2DCB592-C59B-4710-82FF-A75BC399CA51}" presName="conn2-1" presStyleLbl="parChTrans1D3" presStyleIdx="4" presStyleCnt="6"/>
      <dgm:spPr/>
    </dgm:pt>
    <dgm:pt modelId="{11CBA937-89EA-4397-935B-0BA22E402EA1}" type="pres">
      <dgm:prSet presAssocID="{D2DCB592-C59B-4710-82FF-A75BC399CA51}" presName="connTx" presStyleLbl="parChTrans1D3" presStyleIdx="4" presStyleCnt="6"/>
      <dgm:spPr/>
    </dgm:pt>
    <dgm:pt modelId="{9F251CCF-5CC9-48CA-AAAA-2230F8C269F3}" type="pres">
      <dgm:prSet presAssocID="{CFF9F947-19F7-4470-88D2-5AD9AD9ABA0D}" presName="root2" presStyleCnt="0"/>
      <dgm:spPr/>
    </dgm:pt>
    <dgm:pt modelId="{170BBC22-673A-430B-A1A5-458A1A1FA561}" type="pres">
      <dgm:prSet presAssocID="{CFF9F947-19F7-4470-88D2-5AD9AD9ABA0D}" presName="LevelTwoTextNode" presStyleLbl="node3" presStyleIdx="4" presStyleCnt="6" custScaleX="327959">
        <dgm:presLayoutVars>
          <dgm:chPref val="3"/>
        </dgm:presLayoutVars>
      </dgm:prSet>
      <dgm:spPr/>
    </dgm:pt>
    <dgm:pt modelId="{E5FB3845-441A-4F76-8773-66C63AA7779C}" type="pres">
      <dgm:prSet presAssocID="{CFF9F947-19F7-4470-88D2-5AD9AD9ABA0D}" presName="level3hierChild" presStyleCnt="0"/>
      <dgm:spPr/>
    </dgm:pt>
    <dgm:pt modelId="{72B79E22-BDB3-437A-97A9-262B2A264A97}" type="pres">
      <dgm:prSet presAssocID="{DA083FD2-6351-4D9D-9D1F-0201D5CC2317}" presName="conn2-1" presStyleLbl="parChTrans1D3" presStyleIdx="5" presStyleCnt="6"/>
      <dgm:spPr/>
    </dgm:pt>
    <dgm:pt modelId="{26FD73E8-FA69-4068-9E15-4DB637F338C2}" type="pres">
      <dgm:prSet presAssocID="{DA083FD2-6351-4D9D-9D1F-0201D5CC2317}" presName="connTx" presStyleLbl="parChTrans1D3" presStyleIdx="5" presStyleCnt="6"/>
      <dgm:spPr/>
    </dgm:pt>
    <dgm:pt modelId="{1E12B7F1-4474-4D4B-ACCF-39C48634DEBD}" type="pres">
      <dgm:prSet presAssocID="{31708EED-0317-4AAD-A3C4-D57CC94AD5DA}" presName="root2" presStyleCnt="0"/>
      <dgm:spPr/>
    </dgm:pt>
    <dgm:pt modelId="{DC4FE926-82A1-4276-87EC-F32910B2189A}" type="pres">
      <dgm:prSet presAssocID="{31708EED-0317-4AAD-A3C4-D57CC94AD5DA}" presName="LevelTwoTextNode" presStyleLbl="node3" presStyleIdx="5" presStyleCnt="6" custScaleX="374894">
        <dgm:presLayoutVars>
          <dgm:chPref val="3"/>
        </dgm:presLayoutVars>
      </dgm:prSet>
      <dgm:spPr/>
    </dgm:pt>
    <dgm:pt modelId="{CA124696-1C3A-4031-A52C-9B9F6CCAB1AB}" type="pres">
      <dgm:prSet presAssocID="{31708EED-0317-4AAD-A3C4-D57CC94AD5DA}" presName="level3hierChild" presStyleCnt="0"/>
      <dgm:spPr/>
    </dgm:pt>
    <dgm:pt modelId="{34845A0D-9497-405C-AA11-9750DC963165}" type="pres">
      <dgm:prSet presAssocID="{BDE8EEB8-10F0-4C46-A179-3E20C5F1027C}" presName="conn2-1" presStyleLbl="parChTrans1D2" presStyleIdx="1" presStyleCnt="3"/>
      <dgm:spPr/>
    </dgm:pt>
    <dgm:pt modelId="{87AEDB27-5883-4225-A1E1-6AE619DCA4C2}" type="pres">
      <dgm:prSet presAssocID="{BDE8EEB8-10F0-4C46-A179-3E20C5F1027C}" presName="connTx" presStyleLbl="parChTrans1D2" presStyleIdx="1" presStyleCnt="3"/>
      <dgm:spPr/>
    </dgm:pt>
    <dgm:pt modelId="{FD128184-6ECD-44B5-A954-D8F8F771A714}" type="pres">
      <dgm:prSet presAssocID="{B08792B7-F213-46D3-97F2-A6550FA91772}" presName="root2" presStyleCnt="0"/>
      <dgm:spPr/>
    </dgm:pt>
    <dgm:pt modelId="{9FEE6FC2-9A03-4AAE-A3FE-AA3DB5959343}" type="pres">
      <dgm:prSet presAssocID="{B08792B7-F213-46D3-97F2-A6550FA91772}" presName="LevelTwoTextNode" presStyleLbl="node2" presStyleIdx="1" presStyleCnt="3" custScaleX="256810" custScaleY="186826">
        <dgm:presLayoutVars>
          <dgm:chPref val="3"/>
        </dgm:presLayoutVars>
      </dgm:prSet>
      <dgm:spPr/>
    </dgm:pt>
    <dgm:pt modelId="{AAD3E7A9-F0AC-4666-8FD2-FC4020D3F08C}" type="pres">
      <dgm:prSet presAssocID="{B08792B7-F213-46D3-97F2-A6550FA91772}" presName="level3hierChild" presStyleCnt="0"/>
      <dgm:spPr/>
    </dgm:pt>
    <dgm:pt modelId="{D53B45A7-3ADB-46D4-9056-4F052D0AB852}" type="pres">
      <dgm:prSet presAssocID="{95102562-F87F-4D99-A495-DA992D3F611C}" presName="conn2-1" presStyleLbl="parChTrans1D2" presStyleIdx="2" presStyleCnt="3"/>
      <dgm:spPr/>
    </dgm:pt>
    <dgm:pt modelId="{91C578E2-5EB7-426F-9E86-450144412696}" type="pres">
      <dgm:prSet presAssocID="{95102562-F87F-4D99-A495-DA992D3F611C}" presName="connTx" presStyleLbl="parChTrans1D2" presStyleIdx="2" presStyleCnt="3"/>
      <dgm:spPr/>
    </dgm:pt>
    <dgm:pt modelId="{31F8B460-5157-41E1-AAD2-3474B13991C5}" type="pres">
      <dgm:prSet presAssocID="{3E40BBCD-44EF-4C74-8FDE-F1EFE1AE6CEA}" presName="root2" presStyleCnt="0"/>
      <dgm:spPr/>
    </dgm:pt>
    <dgm:pt modelId="{0531E08A-83B4-41AD-8DC3-0C0CCC0BA78A}" type="pres">
      <dgm:prSet presAssocID="{3E40BBCD-44EF-4C74-8FDE-F1EFE1AE6CEA}" presName="LevelTwoTextNode" presStyleLbl="node2" presStyleIdx="2" presStyleCnt="3" custScaleX="264229">
        <dgm:presLayoutVars>
          <dgm:chPref val="3"/>
        </dgm:presLayoutVars>
      </dgm:prSet>
      <dgm:spPr/>
    </dgm:pt>
    <dgm:pt modelId="{DE7A89FD-7965-4202-BDE2-10D76F462BBE}" type="pres">
      <dgm:prSet presAssocID="{3E40BBCD-44EF-4C74-8FDE-F1EFE1AE6CEA}" presName="level3hierChild" presStyleCnt="0"/>
      <dgm:spPr/>
    </dgm:pt>
  </dgm:ptLst>
  <dgm:cxnLst>
    <dgm:cxn modelId="{E3A01975-96F3-4ED3-B7FA-C38FF9565BD4}" type="presOf" srcId="{91D85BA4-AFBF-4F1C-A1D5-E14E59AEC522}" destId="{8470E1C5-2646-4C44-9F7B-780681335502}" srcOrd="1" destOrd="0" presId="urn:microsoft.com/office/officeart/2005/8/layout/hierarchy2"/>
    <dgm:cxn modelId="{193A7AB3-697B-40F0-9A33-46972C8BF753}" srcId="{65B4F1F4-4640-46FF-BAB3-6A2DE71B37C6}" destId="{081B5693-7A51-4017-95EC-26880A50CE91}" srcOrd="2" destOrd="0" parTransId="{91D85BA4-AFBF-4F1C-A1D5-E14E59AEC522}" sibTransId="{023B38DD-34E4-4DC4-85D4-349B4AF82AD1}"/>
    <dgm:cxn modelId="{C29D9ED2-CE0F-48BE-8000-04C947422E70}" type="presOf" srcId="{B08792B7-F213-46D3-97F2-A6550FA91772}" destId="{9FEE6FC2-9A03-4AAE-A3FE-AA3DB5959343}" srcOrd="0" destOrd="0" presId="urn:microsoft.com/office/officeart/2005/8/layout/hierarchy2"/>
    <dgm:cxn modelId="{35301CD3-60D1-4670-A4AF-63E7E73A8ABB}" type="presOf" srcId="{95102562-F87F-4D99-A495-DA992D3F611C}" destId="{91C578E2-5EB7-426F-9E86-450144412696}" srcOrd="1" destOrd="0" presId="urn:microsoft.com/office/officeart/2005/8/layout/hierarchy2"/>
    <dgm:cxn modelId="{A84E7F88-D944-4E94-9972-4D3B69CC12B0}" type="presOf" srcId="{9968A226-02D0-45DF-9030-A5E745CA1626}" destId="{FD3C0C92-A1B4-43AE-8863-76A2E9347630}" srcOrd="1" destOrd="0" presId="urn:microsoft.com/office/officeart/2005/8/layout/hierarchy2"/>
    <dgm:cxn modelId="{DF6BFAF4-A6D0-4350-BEB0-2AD8F17AD629}" type="presOf" srcId="{1D6A31C1-C0C1-4EB3-97D7-E234755389A1}" destId="{49A764D5-4810-4BFE-B957-B22830027277}" srcOrd="0" destOrd="0" presId="urn:microsoft.com/office/officeart/2005/8/layout/hierarchy2"/>
    <dgm:cxn modelId="{AC3DF468-C085-4A90-B911-E85AC5B21372}" type="presOf" srcId="{D2DCB592-C59B-4710-82FF-A75BC399CA51}" destId="{11CBA937-89EA-4397-935B-0BA22E402EA1}" srcOrd="1" destOrd="0" presId="urn:microsoft.com/office/officeart/2005/8/layout/hierarchy2"/>
    <dgm:cxn modelId="{AF2DE241-77D3-4B4F-8135-C46AFEABA7A4}" type="presOf" srcId="{BDE8EEB8-10F0-4C46-A179-3E20C5F1027C}" destId="{87AEDB27-5883-4225-A1E1-6AE619DCA4C2}" srcOrd="1" destOrd="0" presId="urn:microsoft.com/office/officeart/2005/8/layout/hierarchy2"/>
    <dgm:cxn modelId="{6A24681B-FA9D-4443-9118-642CD0626904}" type="presOf" srcId="{4F79357F-6F38-4056-A6C8-F13472FFC9D9}" destId="{66D795CB-6B7C-4E1B-83B5-0CBEA67357C8}" srcOrd="0" destOrd="0" presId="urn:microsoft.com/office/officeart/2005/8/layout/hierarchy2"/>
    <dgm:cxn modelId="{D4BF119F-7932-4FF1-8337-A3F0FF43A8F8}" type="presOf" srcId="{D2DCB592-C59B-4710-82FF-A75BC399CA51}" destId="{95476F81-ACE7-4272-BCA2-851AD953D4C5}" srcOrd="0" destOrd="0" presId="urn:microsoft.com/office/officeart/2005/8/layout/hierarchy2"/>
    <dgm:cxn modelId="{A78A9D55-3318-43FB-8128-07619B5BE6B1}" type="presOf" srcId="{31708EED-0317-4AAD-A3C4-D57CC94AD5DA}" destId="{DC4FE926-82A1-4276-87EC-F32910B2189A}" srcOrd="0" destOrd="0" presId="urn:microsoft.com/office/officeart/2005/8/layout/hierarchy2"/>
    <dgm:cxn modelId="{829332B1-9C4B-47F4-B73C-19A6D9A87A69}" type="presOf" srcId="{11A20696-B86C-43CA-BB14-B2C63FAB49D5}" destId="{15641FB4-05AE-4CD3-989A-760F6C075DEC}" srcOrd="1" destOrd="0" presId="urn:microsoft.com/office/officeart/2005/8/layout/hierarchy2"/>
    <dgm:cxn modelId="{8BC44837-60CF-4CA3-B4D0-9FDE512792E3}" type="presOf" srcId="{3E40BBCD-44EF-4C74-8FDE-F1EFE1AE6CEA}" destId="{0531E08A-83B4-41AD-8DC3-0C0CCC0BA78A}" srcOrd="0" destOrd="0" presId="urn:microsoft.com/office/officeart/2005/8/layout/hierarchy2"/>
    <dgm:cxn modelId="{5F12ACC7-FDDC-487C-BBA4-0C6512DE78DE}" type="presOf" srcId="{308BC0DB-476B-4B0C-B12C-D6BFD3184995}" destId="{B4D227D9-CEA4-4267-88D4-3ABFA5D6757A}" srcOrd="1" destOrd="0" presId="urn:microsoft.com/office/officeart/2005/8/layout/hierarchy2"/>
    <dgm:cxn modelId="{4400CFD4-615B-4711-8575-804DD78617E5}" type="presOf" srcId="{22418DB7-8403-4749-B707-9BDEACE85619}" destId="{884818CC-9F4D-4238-B619-52BAC701BD87}" srcOrd="0" destOrd="0" presId="urn:microsoft.com/office/officeart/2005/8/layout/hierarchy2"/>
    <dgm:cxn modelId="{53940C34-D8F1-4BDE-9553-E98AD61283C9}" type="presOf" srcId="{081B5693-7A51-4017-95EC-26880A50CE91}" destId="{E8A439EE-F9BE-49A0-AEC2-DA3D2518A505}" srcOrd="0" destOrd="0" presId="urn:microsoft.com/office/officeart/2005/8/layout/hierarchy2"/>
    <dgm:cxn modelId="{F5C00C36-7EE4-46CA-BF74-355823844778}" type="presOf" srcId="{91D85BA4-AFBF-4F1C-A1D5-E14E59AEC522}" destId="{8EB3F368-86F1-4D1B-A3CF-7F8F16961DB8}" srcOrd="0" destOrd="0" presId="urn:microsoft.com/office/officeart/2005/8/layout/hierarchy2"/>
    <dgm:cxn modelId="{995E3CE5-4A44-44A1-9335-0D8EFF32E926}" type="presOf" srcId="{8FBE9725-BCD6-4A63-BBAF-2C0FD969C779}" destId="{28EE7092-5032-431C-B114-6E1F3EAB898E}" srcOrd="1" destOrd="0" presId="urn:microsoft.com/office/officeart/2005/8/layout/hierarchy2"/>
    <dgm:cxn modelId="{EE58B830-28E2-44B3-8EB5-4564E6166E4E}" srcId="{65B4F1F4-4640-46FF-BAB3-6A2DE71B37C6}" destId="{1D6A31C1-C0C1-4EB3-97D7-E234755389A1}" srcOrd="1" destOrd="0" parTransId="{8FBE9725-BCD6-4A63-BBAF-2C0FD969C779}" sibTransId="{56EA38A7-6B51-4F43-AFE5-9CC8BE94CF65}"/>
    <dgm:cxn modelId="{894161F7-87FB-45F7-97B8-AF5A657AE903}" type="presOf" srcId="{7AD503C4-5F94-402A-85EB-C6CD935BC21C}" destId="{414965EB-36BC-4456-86B1-A854C70BC06D}" srcOrd="0" destOrd="0" presId="urn:microsoft.com/office/officeart/2005/8/layout/hierarchy2"/>
    <dgm:cxn modelId="{51E62E7D-E3D7-451F-A850-5A13CD55DBB6}" srcId="{65B4F1F4-4640-46FF-BAB3-6A2DE71B37C6}" destId="{CFF9F947-19F7-4470-88D2-5AD9AD9ABA0D}" srcOrd="4" destOrd="0" parTransId="{D2DCB592-C59B-4710-82FF-A75BC399CA51}" sibTransId="{F58F127C-1FC8-40A4-897C-0B82D6A34D78}"/>
    <dgm:cxn modelId="{0881DB39-5D97-4991-AB04-81E38C55322A}" type="presOf" srcId="{9782C19C-147D-422E-99BE-478291E73A01}" destId="{9258DB3D-CE68-4564-8F6B-D5AC63F1CE74}" srcOrd="0" destOrd="0" presId="urn:microsoft.com/office/officeart/2005/8/layout/hierarchy2"/>
    <dgm:cxn modelId="{FFBD2081-1A6D-49A3-988C-4AE235A1C205}" srcId="{4F79357F-6F38-4056-A6C8-F13472FFC9D9}" destId="{3E40BBCD-44EF-4C74-8FDE-F1EFE1AE6CEA}" srcOrd="2" destOrd="0" parTransId="{95102562-F87F-4D99-A495-DA992D3F611C}" sibTransId="{E7780C84-4D62-476B-A9E5-5E47348CFF4B}"/>
    <dgm:cxn modelId="{13331472-EA2B-4223-9019-4BB22BBFBD6F}" srcId="{65B4F1F4-4640-46FF-BAB3-6A2DE71B37C6}" destId="{7AD503C4-5F94-402A-85EB-C6CD935BC21C}" srcOrd="3" destOrd="0" parTransId="{9968A226-02D0-45DF-9030-A5E745CA1626}" sibTransId="{80541A6B-9BB0-456D-BDAF-CA6A4BD9F4B2}"/>
    <dgm:cxn modelId="{AECAC960-7B9F-4260-8B2F-CBF87A03AF11}" type="presOf" srcId="{95102562-F87F-4D99-A495-DA992D3F611C}" destId="{D53B45A7-3ADB-46D4-9056-4F052D0AB852}" srcOrd="0" destOrd="0" presId="urn:microsoft.com/office/officeart/2005/8/layout/hierarchy2"/>
    <dgm:cxn modelId="{4D4C8121-E3AD-48B6-8749-7C5DB2F47F59}" type="presOf" srcId="{65B4F1F4-4640-46FF-BAB3-6A2DE71B37C6}" destId="{971ED94D-6C25-4C86-966F-72CF334757E2}" srcOrd="0" destOrd="0" presId="urn:microsoft.com/office/officeart/2005/8/layout/hierarchy2"/>
    <dgm:cxn modelId="{EAB8BE91-A0AF-4669-85F9-71D5ACE63E27}" srcId="{65B4F1F4-4640-46FF-BAB3-6A2DE71B37C6}" destId="{22418DB7-8403-4749-B707-9BDEACE85619}" srcOrd="0" destOrd="0" parTransId="{308BC0DB-476B-4B0C-B12C-D6BFD3184995}" sibTransId="{D4638239-3F21-4E6B-A9C1-7BD58DAF546B}"/>
    <dgm:cxn modelId="{3667B15E-147F-4683-B28C-350CD21A42B5}" type="presOf" srcId="{8FBE9725-BCD6-4A63-BBAF-2C0FD969C779}" destId="{65EA9DD0-6998-4E50-B283-4EEF9A2979D6}" srcOrd="0" destOrd="0" presId="urn:microsoft.com/office/officeart/2005/8/layout/hierarchy2"/>
    <dgm:cxn modelId="{52CCF112-73DB-44B4-B788-01378EB9E552}" type="presOf" srcId="{DA083FD2-6351-4D9D-9D1F-0201D5CC2317}" destId="{72B79E22-BDB3-437A-97A9-262B2A264A97}" srcOrd="0" destOrd="0" presId="urn:microsoft.com/office/officeart/2005/8/layout/hierarchy2"/>
    <dgm:cxn modelId="{32F4B7B3-7899-47D5-81E7-8E20F6EACAAE}" type="presOf" srcId="{DA083FD2-6351-4D9D-9D1F-0201D5CC2317}" destId="{26FD73E8-FA69-4068-9E15-4DB637F338C2}" srcOrd="1" destOrd="0" presId="urn:microsoft.com/office/officeart/2005/8/layout/hierarchy2"/>
    <dgm:cxn modelId="{165878BF-8951-420B-B3CC-BCD15A3C7A38}" type="presOf" srcId="{11A20696-B86C-43CA-BB14-B2C63FAB49D5}" destId="{935482D8-F9E5-426C-ACFE-7DE35A0A28AA}" srcOrd="0" destOrd="0" presId="urn:microsoft.com/office/officeart/2005/8/layout/hierarchy2"/>
    <dgm:cxn modelId="{3DBCA1DE-124F-4B5B-A72A-935C7A9071DC}" srcId="{65B4F1F4-4640-46FF-BAB3-6A2DE71B37C6}" destId="{31708EED-0317-4AAD-A3C4-D57CC94AD5DA}" srcOrd="5" destOrd="0" parTransId="{DA083FD2-6351-4D9D-9D1F-0201D5CC2317}" sibTransId="{C58BB9D7-5E30-44B2-B01D-1E46DE6CE0D2}"/>
    <dgm:cxn modelId="{3980CD42-C8EE-444D-8330-14D5A9380712}" srcId="{4F79357F-6F38-4056-A6C8-F13472FFC9D9}" destId="{B08792B7-F213-46D3-97F2-A6550FA91772}" srcOrd="1" destOrd="0" parTransId="{BDE8EEB8-10F0-4C46-A179-3E20C5F1027C}" sibTransId="{B6D99EA9-50CF-4470-860A-A98E1CC9C59E}"/>
    <dgm:cxn modelId="{6234EB69-DDCE-44E8-963B-4DBF33D94B86}" type="presOf" srcId="{9968A226-02D0-45DF-9030-A5E745CA1626}" destId="{8A1B74C5-8EBB-4D21-9AA4-AAFDCF054DA1}" srcOrd="0" destOrd="0" presId="urn:microsoft.com/office/officeart/2005/8/layout/hierarchy2"/>
    <dgm:cxn modelId="{C8B063E9-441E-4362-8A79-008F1CFDA4E9}" type="presOf" srcId="{308BC0DB-476B-4B0C-B12C-D6BFD3184995}" destId="{DC1A8BDA-4B4D-4F13-83AE-AD3C43249D9C}" srcOrd="0" destOrd="0" presId="urn:microsoft.com/office/officeart/2005/8/layout/hierarchy2"/>
    <dgm:cxn modelId="{1C6083F1-1895-423C-A910-44A21E88EC19}" srcId="{9782C19C-147D-422E-99BE-478291E73A01}" destId="{4F79357F-6F38-4056-A6C8-F13472FFC9D9}" srcOrd="0" destOrd="0" parTransId="{9AD7FA36-2D9F-4E20-88BD-92D85D9A5D88}" sibTransId="{6A8ECFBE-DA58-462C-BBC9-A326AEB43FA6}"/>
    <dgm:cxn modelId="{6C42DCD7-2D95-4CEE-972C-3E5026B3ABCF}" type="presOf" srcId="{CFF9F947-19F7-4470-88D2-5AD9AD9ABA0D}" destId="{170BBC22-673A-430B-A1A5-458A1A1FA561}" srcOrd="0" destOrd="0" presId="urn:microsoft.com/office/officeart/2005/8/layout/hierarchy2"/>
    <dgm:cxn modelId="{6A4F0782-306A-4F70-86C9-BBD4003B72D3}" srcId="{4F79357F-6F38-4056-A6C8-F13472FFC9D9}" destId="{65B4F1F4-4640-46FF-BAB3-6A2DE71B37C6}" srcOrd="0" destOrd="0" parTransId="{11A20696-B86C-43CA-BB14-B2C63FAB49D5}" sibTransId="{629F48D4-7622-44F2-8383-3A10E684EE0A}"/>
    <dgm:cxn modelId="{1CB84E2E-0124-40BB-90ED-A73F9FB66C5B}" type="presOf" srcId="{BDE8EEB8-10F0-4C46-A179-3E20C5F1027C}" destId="{34845A0D-9497-405C-AA11-9750DC963165}" srcOrd="0" destOrd="0" presId="urn:microsoft.com/office/officeart/2005/8/layout/hierarchy2"/>
    <dgm:cxn modelId="{D5E9CC41-C76C-4137-87D2-D869621C00BD}" type="presParOf" srcId="{9258DB3D-CE68-4564-8F6B-D5AC63F1CE74}" destId="{5B5A80D7-CADE-4D5C-AF67-E0EEC0A0B26C}" srcOrd="0" destOrd="0" presId="urn:microsoft.com/office/officeart/2005/8/layout/hierarchy2"/>
    <dgm:cxn modelId="{267543C2-A36C-4B5F-8CF4-57B9F2595822}" type="presParOf" srcId="{5B5A80D7-CADE-4D5C-AF67-E0EEC0A0B26C}" destId="{66D795CB-6B7C-4E1B-83B5-0CBEA67357C8}" srcOrd="0" destOrd="0" presId="urn:microsoft.com/office/officeart/2005/8/layout/hierarchy2"/>
    <dgm:cxn modelId="{1C1F26F5-9A8A-4DBA-B512-9789BDDC0524}" type="presParOf" srcId="{5B5A80D7-CADE-4D5C-AF67-E0EEC0A0B26C}" destId="{8AD32B54-5E4E-43B6-A03E-DD056F252A92}" srcOrd="1" destOrd="0" presId="urn:microsoft.com/office/officeart/2005/8/layout/hierarchy2"/>
    <dgm:cxn modelId="{B3A10A87-9B78-4106-B901-A70A7CADB72B}" type="presParOf" srcId="{8AD32B54-5E4E-43B6-A03E-DD056F252A92}" destId="{935482D8-F9E5-426C-ACFE-7DE35A0A28AA}" srcOrd="0" destOrd="0" presId="urn:microsoft.com/office/officeart/2005/8/layout/hierarchy2"/>
    <dgm:cxn modelId="{9E1F3FFE-C2E8-40F5-9D15-2DEF54E14E75}" type="presParOf" srcId="{935482D8-F9E5-426C-ACFE-7DE35A0A28AA}" destId="{15641FB4-05AE-4CD3-989A-760F6C075DEC}" srcOrd="0" destOrd="0" presId="urn:microsoft.com/office/officeart/2005/8/layout/hierarchy2"/>
    <dgm:cxn modelId="{711748B2-F27D-4ACD-AE3B-AAE655939D45}" type="presParOf" srcId="{8AD32B54-5E4E-43B6-A03E-DD056F252A92}" destId="{B9F047B1-B538-4334-8838-E9B0E18E81C7}" srcOrd="1" destOrd="0" presId="urn:microsoft.com/office/officeart/2005/8/layout/hierarchy2"/>
    <dgm:cxn modelId="{27F5D67E-2C3F-4CE3-B17E-F0C3ECA99D12}" type="presParOf" srcId="{B9F047B1-B538-4334-8838-E9B0E18E81C7}" destId="{971ED94D-6C25-4C86-966F-72CF334757E2}" srcOrd="0" destOrd="0" presId="urn:microsoft.com/office/officeart/2005/8/layout/hierarchy2"/>
    <dgm:cxn modelId="{366A5C48-1A54-45F0-A14D-7008AE9CE789}" type="presParOf" srcId="{B9F047B1-B538-4334-8838-E9B0E18E81C7}" destId="{41E9DE31-5DC8-4FA3-9696-D03E92AC77BF}" srcOrd="1" destOrd="0" presId="urn:microsoft.com/office/officeart/2005/8/layout/hierarchy2"/>
    <dgm:cxn modelId="{6E4F26F0-6BBB-4BD2-8216-3293BE11F6A5}" type="presParOf" srcId="{41E9DE31-5DC8-4FA3-9696-D03E92AC77BF}" destId="{DC1A8BDA-4B4D-4F13-83AE-AD3C43249D9C}" srcOrd="0" destOrd="0" presId="urn:microsoft.com/office/officeart/2005/8/layout/hierarchy2"/>
    <dgm:cxn modelId="{9EDD1E2D-23BB-4957-BC42-49105A4D11AB}" type="presParOf" srcId="{DC1A8BDA-4B4D-4F13-83AE-AD3C43249D9C}" destId="{B4D227D9-CEA4-4267-88D4-3ABFA5D6757A}" srcOrd="0" destOrd="0" presId="urn:microsoft.com/office/officeart/2005/8/layout/hierarchy2"/>
    <dgm:cxn modelId="{881CD088-AF51-4E81-A6A5-BFB47125FF61}" type="presParOf" srcId="{41E9DE31-5DC8-4FA3-9696-D03E92AC77BF}" destId="{33C859F1-707D-4F35-8A99-A1955C1E3D15}" srcOrd="1" destOrd="0" presId="urn:microsoft.com/office/officeart/2005/8/layout/hierarchy2"/>
    <dgm:cxn modelId="{B5623D96-3482-47F1-8182-1A9872E086ED}" type="presParOf" srcId="{33C859F1-707D-4F35-8A99-A1955C1E3D15}" destId="{884818CC-9F4D-4238-B619-52BAC701BD87}" srcOrd="0" destOrd="0" presId="urn:microsoft.com/office/officeart/2005/8/layout/hierarchy2"/>
    <dgm:cxn modelId="{598E464A-96E8-4767-A22B-14A39CF2BEA9}" type="presParOf" srcId="{33C859F1-707D-4F35-8A99-A1955C1E3D15}" destId="{625C052A-1551-4FF5-826A-EE4B935206D0}" srcOrd="1" destOrd="0" presId="urn:microsoft.com/office/officeart/2005/8/layout/hierarchy2"/>
    <dgm:cxn modelId="{BB620E6C-FB12-40B0-8725-F504F6C896EF}" type="presParOf" srcId="{41E9DE31-5DC8-4FA3-9696-D03E92AC77BF}" destId="{65EA9DD0-6998-4E50-B283-4EEF9A2979D6}" srcOrd="2" destOrd="0" presId="urn:microsoft.com/office/officeart/2005/8/layout/hierarchy2"/>
    <dgm:cxn modelId="{1FF4F328-860B-4C8C-A3D2-6172030A92EE}" type="presParOf" srcId="{65EA9DD0-6998-4E50-B283-4EEF9A2979D6}" destId="{28EE7092-5032-431C-B114-6E1F3EAB898E}" srcOrd="0" destOrd="0" presId="urn:microsoft.com/office/officeart/2005/8/layout/hierarchy2"/>
    <dgm:cxn modelId="{2AAF8026-40C3-4617-B3C0-59944157429E}" type="presParOf" srcId="{41E9DE31-5DC8-4FA3-9696-D03E92AC77BF}" destId="{5BAEBA36-0EFF-4AA7-B5CF-7B5F923D9CF7}" srcOrd="3" destOrd="0" presId="urn:microsoft.com/office/officeart/2005/8/layout/hierarchy2"/>
    <dgm:cxn modelId="{4C9C235B-8829-468D-AFF2-F25B53491662}" type="presParOf" srcId="{5BAEBA36-0EFF-4AA7-B5CF-7B5F923D9CF7}" destId="{49A764D5-4810-4BFE-B957-B22830027277}" srcOrd="0" destOrd="0" presId="urn:microsoft.com/office/officeart/2005/8/layout/hierarchy2"/>
    <dgm:cxn modelId="{BFB26D52-A1ED-4126-9E3A-DA7B9F2106CE}" type="presParOf" srcId="{5BAEBA36-0EFF-4AA7-B5CF-7B5F923D9CF7}" destId="{C70C149E-48E5-4BA3-831D-1A5A3F4685F3}" srcOrd="1" destOrd="0" presId="urn:microsoft.com/office/officeart/2005/8/layout/hierarchy2"/>
    <dgm:cxn modelId="{143BB97C-514C-40A3-B60E-D3917F65A8E5}" type="presParOf" srcId="{41E9DE31-5DC8-4FA3-9696-D03E92AC77BF}" destId="{8EB3F368-86F1-4D1B-A3CF-7F8F16961DB8}" srcOrd="4" destOrd="0" presId="urn:microsoft.com/office/officeart/2005/8/layout/hierarchy2"/>
    <dgm:cxn modelId="{835AE7F8-ED0D-4EF1-AF97-432D2AB8BA7C}" type="presParOf" srcId="{8EB3F368-86F1-4D1B-A3CF-7F8F16961DB8}" destId="{8470E1C5-2646-4C44-9F7B-780681335502}" srcOrd="0" destOrd="0" presId="urn:microsoft.com/office/officeart/2005/8/layout/hierarchy2"/>
    <dgm:cxn modelId="{EB2D221F-15BE-4A3E-A225-B6C986F391E3}" type="presParOf" srcId="{41E9DE31-5DC8-4FA3-9696-D03E92AC77BF}" destId="{933AFF93-9A4D-493F-909F-A5F3EE798C9E}" srcOrd="5" destOrd="0" presId="urn:microsoft.com/office/officeart/2005/8/layout/hierarchy2"/>
    <dgm:cxn modelId="{35D47C63-E033-4BA0-ABBD-57466AC51859}" type="presParOf" srcId="{933AFF93-9A4D-493F-909F-A5F3EE798C9E}" destId="{E8A439EE-F9BE-49A0-AEC2-DA3D2518A505}" srcOrd="0" destOrd="0" presId="urn:microsoft.com/office/officeart/2005/8/layout/hierarchy2"/>
    <dgm:cxn modelId="{DBB0E81D-0A3C-45D6-855C-B9C507C9CCEC}" type="presParOf" srcId="{933AFF93-9A4D-493F-909F-A5F3EE798C9E}" destId="{2709A3C1-B420-4E8D-9E17-912AB62BD15A}" srcOrd="1" destOrd="0" presId="urn:microsoft.com/office/officeart/2005/8/layout/hierarchy2"/>
    <dgm:cxn modelId="{695658B4-4E6D-4EE2-9DCA-D7A344B80B4F}" type="presParOf" srcId="{41E9DE31-5DC8-4FA3-9696-D03E92AC77BF}" destId="{8A1B74C5-8EBB-4D21-9AA4-AAFDCF054DA1}" srcOrd="6" destOrd="0" presId="urn:microsoft.com/office/officeart/2005/8/layout/hierarchy2"/>
    <dgm:cxn modelId="{C5019A43-BF44-4FE2-A3FC-D00B3DFE46D8}" type="presParOf" srcId="{8A1B74C5-8EBB-4D21-9AA4-AAFDCF054DA1}" destId="{FD3C0C92-A1B4-43AE-8863-76A2E9347630}" srcOrd="0" destOrd="0" presId="urn:microsoft.com/office/officeart/2005/8/layout/hierarchy2"/>
    <dgm:cxn modelId="{A85EA0E2-E825-47DD-9989-47F8E802E0B7}" type="presParOf" srcId="{41E9DE31-5DC8-4FA3-9696-D03E92AC77BF}" destId="{97D49E81-4000-4988-8CB5-095850D3506B}" srcOrd="7" destOrd="0" presId="urn:microsoft.com/office/officeart/2005/8/layout/hierarchy2"/>
    <dgm:cxn modelId="{1CB6FBF0-9559-438F-9A99-5AF681C79AA9}" type="presParOf" srcId="{97D49E81-4000-4988-8CB5-095850D3506B}" destId="{414965EB-36BC-4456-86B1-A854C70BC06D}" srcOrd="0" destOrd="0" presId="urn:microsoft.com/office/officeart/2005/8/layout/hierarchy2"/>
    <dgm:cxn modelId="{A2BDCABB-6B8D-4877-BBDF-FCCD97E05E4D}" type="presParOf" srcId="{97D49E81-4000-4988-8CB5-095850D3506B}" destId="{CF565B6F-DBFF-4311-9436-20C9A537518F}" srcOrd="1" destOrd="0" presId="urn:microsoft.com/office/officeart/2005/8/layout/hierarchy2"/>
    <dgm:cxn modelId="{B3181B55-FDDD-47BF-AD87-39EC76C61EBC}" type="presParOf" srcId="{41E9DE31-5DC8-4FA3-9696-D03E92AC77BF}" destId="{95476F81-ACE7-4272-BCA2-851AD953D4C5}" srcOrd="8" destOrd="0" presId="urn:microsoft.com/office/officeart/2005/8/layout/hierarchy2"/>
    <dgm:cxn modelId="{5B88F6F1-5695-4191-8EBC-96B0DA288767}" type="presParOf" srcId="{95476F81-ACE7-4272-BCA2-851AD953D4C5}" destId="{11CBA937-89EA-4397-935B-0BA22E402EA1}" srcOrd="0" destOrd="0" presId="urn:microsoft.com/office/officeart/2005/8/layout/hierarchy2"/>
    <dgm:cxn modelId="{DD19A724-7197-43F7-BF92-2A0701BB3128}" type="presParOf" srcId="{41E9DE31-5DC8-4FA3-9696-D03E92AC77BF}" destId="{9F251CCF-5CC9-48CA-AAAA-2230F8C269F3}" srcOrd="9" destOrd="0" presId="urn:microsoft.com/office/officeart/2005/8/layout/hierarchy2"/>
    <dgm:cxn modelId="{68B42A5C-BB1C-4C4C-A1AC-A04A5C14EC77}" type="presParOf" srcId="{9F251CCF-5CC9-48CA-AAAA-2230F8C269F3}" destId="{170BBC22-673A-430B-A1A5-458A1A1FA561}" srcOrd="0" destOrd="0" presId="urn:microsoft.com/office/officeart/2005/8/layout/hierarchy2"/>
    <dgm:cxn modelId="{76562BF0-105A-4EBA-8FE9-0519C6B9635E}" type="presParOf" srcId="{9F251CCF-5CC9-48CA-AAAA-2230F8C269F3}" destId="{E5FB3845-441A-4F76-8773-66C63AA7779C}" srcOrd="1" destOrd="0" presId="urn:microsoft.com/office/officeart/2005/8/layout/hierarchy2"/>
    <dgm:cxn modelId="{96182CF2-72E5-4946-9F29-C5DF5FB196A9}" type="presParOf" srcId="{41E9DE31-5DC8-4FA3-9696-D03E92AC77BF}" destId="{72B79E22-BDB3-437A-97A9-262B2A264A97}" srcOrd="10" destOrd="0" presId="urn:microsoft.com/office/officeart/2005/8/layout/hierarchy2"/>
    <dgm:cxn modelId="{BC416679-2B41-4A2A-95B2-60D945DED3DB}" type="presParOf" srcId="{72B79E22-BDB3-437A-97A9-262B2A264A97}" destId="{26FD73E8-FA69-4068-9E15-4DB637F338C2}" srcOrd="0" destOrd="0" presId="urn:microsoft.com/office/officeart/2005/8/layout/hierarchy2"/>
    <dgm:cxn modelId="{3CFB1782-A9B3-41AD-9960-67F9D9B4B1AA}" type="presParOf" srcId="{41E9DE31-5DC8-4FA3-9696-D03E92AC77BF}" destId="{1E12B7F1-4474-4D4B-ACCF-39C48634DEBD}" srcOrd="11" destOrd="0" presId="urn:microsoft.com/office/officeart/2005/8/layout/hierarchy2"/>
    <dgm:cxn modelId="{F6C8C073-8147-4C06-B6C3-C143EC615C59}" type="presParOf" srcId="{1E12B7F1-4474-4D4B-ACCF-39C48634DEBD}" destId="{DC4FE926-82A1-4276-87EC-F32910B2189A}" srcOrd="0" destOrd="0" presId="urn:microsoft.com/office/officeart/2005/8/layout/hierarchy2"/>
    <dgm:cxn modelId="{60B4800D-0620-4DFA-B265-738E84C3EDEB}" type="presParOf" srcId="{1E12B7F1-4474-4D4B-ACCF-39C48634DEBD}" destId="{CA124696-1C3A-4031-A52C-9B9F6CCAB1AB}" srcOrd="1" destOrd="0" presId="urn:microsoft.com/office/officeart/2005/8/layout/hierarchy2"/>
    <dgm:cxn modelId="{CEE960C9-8A85-483A-9081-891A00A72CA5}" type="presParOf" srcId="{8AD32B54-5E4E-43B6-A03E-DD056F252A92}" destId="{34845A0D-9497-405C-AA11-9750DC963165}" srcOrd="2" destOrd="0" presId="urn:microsoft.com/office/officeart/2005/8/layout/hierarchy2"/>
    <dgm:cxn modelId="{5F1DC51A-BC21-420E-B0E7-8E2B99263647}" type="presParOf" srcId="{34845A0D-9497-405C-AA11-9750DC963165}" destId="{87AEDB27-5883-4225-A1E1-6AE619DCA4C2}" srcOrd="0" destOrd="0" presId="urn:microsoft.com/office/officeart/2005/8/layout/hierarchy2"/>
    <dgm:cxn modelId="{183FD341-B21A-4D4D-B65D-0D0DCFDFE6C3}" type="presParOf" srcId="{8AD32B54-5E4E-43B6-A03E-DD056F252A92}" destId="{FD128184-6ECD-44B5-A954-D8F8F771A714}" srcOrd="3" destOrd="0" presId="urn:microsoft.com/office/officeart/2005/8/layout/hierarchy2"/>
    <dgm:cxn modelId="{77311786-86A9-43D0-B88A-A50D5DF402AD}" type="presParOf" srcId="{FD128184-6ECD-44B5-A954-D8F8F771A714}" destId="{9FEE6FC2-9A03-4AAE-A3FE-AA3DB5959343}" srcOrd="0" destOrd="0" presId="urn:microsoft.com/office/officeart/2005/8/layout/hierarchy2"/>
    <dgm:cxn modelId="{552078F2-8C00-4DD7-B770-1D03C7CDBC3F}" type="presParOf" srcId="{FD128184-6ECD-44B5-A954-D8F8F771A714}" destId="{AAD3E7A9-F0AC-4666-8FD2-FC4020D3F08C}" srcOrd="1" destOrd="0" presId="urn:microsoft.com/office/officeart/2005/8/layout/hierarchy2"/>
    <dgm:cxn modelId="{3EAE0386-1208-4176-AD8A-3E5E279033DF}" type="presParOf" srcId="{8AD32B54-5E4E-43B6-A03E-DD056F252A92}" destId="{D53B45A7-3ADB-46D4-9056-4F052D0AB852}" srcOrd="4" destOrd="0" presId="urn:microsoft.com/office/officeart/2005/8/layout/hierarchy2"/>
    <dgm:cxn modelId="{4D5F1A38-A2F8-43E8-A499-E42468C0764D}" type="presParOf" srcId="{D53B45A7-3ADB-46D4-9056-4F052D0AB852}" destId="{91C578E2-5EB7-426F-9E86-450144412696}" srcOrd="0" destOrd="0" presId="urn:microsoft.com/office/officeart/2005/8/layout/hierarchy2"/>
    <dgm:cxn modelId="{68809527-03AA-4E2D-AB42-C2E3FA23BA63}" type="presParOf" srcId="{8AD32B54-5E4E-43B6-A03E-DD056F252A92}" destId="{31F8B460-5157-41E1-AAD2-3474B13991C5}" srcOrd="5" destOrd="0" presId="urn:microsoft.com/office/officeart/2005/8/layout/hierarchy2"/>
    <dgm:cxn modelId="{D8DBC22A-A575-42CA-B662-16EAAADFA2C9}" type="presParOf" srcId="{31F8B460-5157-41E1-AAD2-3474B13991C5}" destId="{0531E08A-83B4-41AD-8DC3-0C0CCC0BA78A}" srcOrd="0" destOrd="0" presId="urn:microsoft.com/office/officeart/2005/8/layout/hierarchy2"/>
    <dgm:cxn modelId="{9918D05B-9EFF-4BDA-890F-C56DEB10F726}" type="presParOf" srcId="{31F8B460-5157-41E1-AAD2-3474B13991C5}" destId="{DE7A89FD-7965-4202-BDE2-10D76F462BB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A84B-8E25-41CD-9850-FD86272F1725}">
      <dsp:nvSpPr>
        <dsp:cNvPr id="0" name=""/>
        <dsp:cNvSpPr/>
      </dsp:nvSpPr>
      <dsp:spPr>
        <a:xfrm>
          <a:off x="199" y="647975"/>
          <a:ext cx="1928112" cy="1652620"/>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F828D516-ACC8-4B1A-9078-7C5A0A3C8731}">
      <dsp:nvSpPr>
        <dsp:cNvPr id="0" name=""/>
        <dsp:cNvSpPr/>
      </dsp:nvSpPr>
      <dsp:spPr>
        <a:xfrm>
          <a:off x="19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BoP #; ECB</a:t>
          </a:r>
        </a:p>
      </dsp:txBody>
      <dsp:txXfrm>
        <a:off x="199" y="1804810"/>
        <a:ext cx="1928112" cy="396629"/>
      </dsp:txXfrm>
    </dsp:sp>
    <dsp:sp modelId="{F72EB10F-7F8B-456F-B802-EBC46AF5502E}">
      <dsp:nvSpPr>
        <dsp:cNvPr id="0" name=""/>
        <dsp:cNvSpPr/>
      </dsp:nvSpPr>
      <dsp:spPr>
        <a:xfrm>
          <a:off x="2124974" y="647975"/>
          <a:ext cx="1928112" cy="1652620"/>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526B74-4845-467F-B2FC-DCFAA06302E4}">
      <dsp:nvSpPr>
        <dsp:cNvPr id="0" name=""/>
        <dsp:cNvSpPr/>
      </dsp:nvSpPr>
      <dsp:spPr>
        <a:xfrm>
          <a:off x="2124974"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Gold Schemes</a:t>
          </a:r>
        </a:p>
      </dsp:txBody>
      <dsp:txXfrm>
        <a:off x="2124974" y="1804810"/>
        <a:ext cx="1928112" cy="396629"/>
      </dsp:txXfrm>
    </dsp:sp>
    <dsp:sp modelId="{9F8747FE-E35D-4BD9-911D-6C37FBE69B9B}">
      <dsp:nvSpPr>
        <dsp:cNvPr id="0" name=""/>
        <dsp:cNvSpPr/>
      </dsp:nvSpPr>
      <dsp:spPr>
        <a:xfrm>
          <a:off x="4249749" y="647975"/>
          <a:ext cx="1928112" cy="1652620"/>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711BB1EE-5FB5-42F2-822A-D8394ECAE21E}">
      <dsp:nvSpPr>
        <dsp:cNvPr id="0" name=""/>
        <dsp:cNvSpPr/>
      </dsp:nvSpPr>
      <dsp:spPr>
        <a:xfrm>
          <a:off x="424974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Mauritius DTAA</a:t>
          </a:r>
        </a:p>
      </dsp:txBody>
      <dsp:txXfrm>
        <a:off x="4249749" y="1804810"/>
        <a:ext cx="1928112" cy="396629"/>
      </dsp:txXfrm>
    </dsp:sp>
    <dsp:sp modelId="{4A1B3F21-7A6B-4284-B54E-AB3C87ADAE2C}">
      <dsp:nvSpPr>
        <dsp:cNvPr id="0" name=""/>
        <dsp:cNvSpPr/>
      </dsp:nvSpPr>
      <dsp:spPr>
        <a:xfrm>
          <a:off x="199" y="2493408"/>
          <a:ext cx="1928112" cy="1652620"/>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603BFD22-0D88-4E45-8232-E4A0CAB04C4A}">
      <dsp:nvSpPr>
        <dsp:cNvPr id="0" name=""/>
        <dsp:cNvSpPr/>
      </dsp:nvSpPr>
      <dsp:spPr>
        <a:xfrm>
          <a:off x="19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E-Commerce</a:t>
          </a:r>
        </a:p>
      </dsp:txBody>
      <dsp:txXfrm>
        <a:off x="199" y="3650242"/>
        <a:ext cx="1928112" cy="396629"/>
      </dsp:txXfrm>
    </dsp:sp>
    <dsp:sp modelId="{2BD6E712-BCFC-4968-A08D-562656743B6F}">
      <dsp:nvSpPr>
        <dsp:cNvPr id="0" name=""/>
        <dsp:cNvSpPr/>
      </dsp:nvSpPr>
      <dsp:spPr>
        <a:xfrm>
          <a:off x="2124974" y="2493408"/>
          <a:ext cx="1928112" cy="1652620"/>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2CB2C7DA-4297-426E-BA3F-971B9C3C3A86}">
      <dsp:nvSpPr>
        <dsp:cNvPr id="0" name=""/>
        <dsp:cNvSpPr/>
      </dsp:nvSpPr>
      <dsp:spPr>
        <a:xfrm>
          <a:off x="2124974"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IMF Reforms</a:t>
          </a:r>
        </a:p>
      </dsp:txBody>
      <dsp:txXfrm>
        <a:off x="2124974" y="3650242"/>
        <a:ext cx="1928112" cy="396629"/>
      </dsp:txXfrm>
    </dsp:sp>
    <dsp:sp modelId="{E3E91838-DB22-4EBA-A81B-9A2522CEA875}">
      <dsp:nvSpPr>
        <dsp:cNvPr id="0" name=""/>
        <dsp:cNvSpPr/>
      </dsp:nvSpPr>
      <dsp:spPr>
        <a:xfrm>
          <a:off x="4249749" y="2493408"/>
          <a:ext cx="1928112" cy="1652620"/>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33B5F2EC-33F7-42F2-84E5-A0F8AEF396CD}">
      <dsp:nvSpPr>
        <dsp:cNvPr id="0" name=""/>
        <dsp:cNvSpPr/>
      </dsp:nvSpPr>
      <dsp:spPr>
        <a:xfrm>
          <a:off x="424974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WTO Nairobi</a:t>
          </a:r>
        </a:p>
      </dsp:txBody>
      <dsp:txXfrm>
        <a:off x="4249749" y="3650242"/>
        <a:ext cx="1928112" cy="3966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028A8-40B7-4265-B4EB-633FCC91F0EB}">
      <dsp:nvSpPr>
        <dsp:cNvPr id="0" name=""/>
        <dsp:cNvSpPr/>
      </dsp:nvSpPr>
      <dsp:spPr>
        <a:xfrm>
          <a:off x="0" y="215606"/>
          <a:ext cx="1966019" cy="11796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Agri</a:t>
          </a:r>
          <a:r>
            <a:rPr lang="en-US" sz="2800" kern="1200" dirty="0"/>
            <a:t>: Export Subsidies, SSM</a:t>
          </a:r>
        </a:p>
      </dsp:txBody>
      <dsp:txXfrm>
        <a:off x="0" y="215606"/>
        <a:ext cx="1966019" cy="1179612"/>
      </dsp:txXfrm>
    </dsp:sp>
    <dsp:sp modelId="{6931B157-A5CD-4409-9B60-4BC6E1689EB8}">
      <dsp:nvSpPr>
        <dsp:cNvPr id="0" name=""/>
        <dsp:cNvSpPr/>
      </dsp:nvSpPr>
      <dsp:spPr>
        <a:xfrm>
          <a:off x="2162621" y="215606"/>
          <a:ext cx="1966019" cy="1179612"/>
        </a:xfrm>
        <a:prstGeom prst="rect">
          <a:avLst/>
        </a:prstGeom>
        <a:solidFill>
          <a:schemeClr val="accent2">
            <a:hueOff val="-2266801"/>
            <a:satOff val="1309"/>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L.D.C</a:t>
          </a:r>
        </a:p>
      </dsp:txBody>
      <dsp:txXfrm>
        <a:off x="2162621" y="215606"/>
        <a:ext cx="1966019" cy="1179612"/>
      </dsp:txXfrm>
    </dsp:sp>
    <dsp:sp modelId="{32FD4628-91B1-4FED-A806-0FB9D01379E0}">
      <dsp:nvSpPr>
        <dsp:cNvPr id="0" name=""/>
        <dsp:cNvSpPr/>
      </dsp:nvSpPr>
      <dsp:spPr>
        <a:xfrm>
          <a:off x="4325243" y="215606"/>
          <a:ext cx="1966019" cy="1179612"/>
        </a:xfrm>
        <a:prstGeom prst="rect">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Info. Tech. Agreement</a:t>
          </a:r>
        </a:p>
      </dsp:txBody>
      <dsp:txXfrm>
        <a:off x="4325243" y="215606"/>
        <a:ext cx="1966019" cy="1179612"/>
      </dsp:txXfrm>
    </dsp:sp>
    <dsp:sp modelId="{DE00C677-7CAD-48B5-9087-1876AC20F2D0}">
      <dsp:nvSpPr>
        <dsp:cNvPr id="0" name=""/>
        <dsp:cNvSpPr/>
      </dsp:nvSpPr>
      <dsp:spPr>
        <a:xfrm>
          <a:off x="1081311" y="1591820"/>
          <a:ext cx="1966019" cy="1179612"/>
        </a:xfrm>
        <a:prstGeom prst="rect">
          <a:avLst/>
        </a:prstGeom>
        <a:solidFill>
          <a:schemeClr val="accent2">
            <a:hueOff val="-6800403"/>
            <a:satOff val="3927"/>
            <a:lumOff val="-72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Patent Evergreen</a:t>
          </a:r>
        </a:p>
      </dsp:txBody>
      <dsp:txXfrm>
        <a:off x="1081311" y="1591820"/>
        <a:ext cx="1966019" cy="1179612"/>
      </dsp:txXfrm>
    </dsp:sp>
    <dsp:sp modelId="{CADED824-718D-45D6-B2C6-7653B541ECF5}">
      <dsp:nvSpPr>
        <dsp:cNvPr id="0" name=""/>
        <dsp:cNvSpPr/>
      </dsp:nvSpPr>
      <dsp:spPr>
        <a:xfrm>
          <a:off x="3243932" y="1591821"/>
          <a:ext cx="1966019" cy="1179612"/>
        </a:xfrm>
        <a:prstGeom prst="rec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Criticism</a:t>
          </a:r>
        </a:p>
      </dsp:txBody>
      <dsp:txXfrm>
        <a:off x="3243932" y="1591821"/>
        <a:ext cx="1966019" cy="11796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028A8-40B7-4265-B4EB-633FCC91F0EB}">
      <dsp:nvSpPr>
        <dsp:cNvPr id="0" name=""/>
        <dsp:cNvSpPr/>
      </dsp:nvSpPr>
      <dsp:spPr>
        <a:xfrm>
          <a:off x="0" y="215606"/>
          <a:ext cx="1966019" cy="1179612"/>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strike="sngStrike" kern="1200" dirty="0" err="1"/>
            <a:t>Agri</a:t>
          </a:r>
          <a:r>
            <a:rPr lang="en-US" sz="2800" strike="sngStrike" kern="1200" dirty="0"/>
            <a:t>: Export Subsidies, SSM</a:t>
          </a:r>
        </a:p>
      </dsp:txBody>
      <dsp:txXfrm>
        <a:off x="0" y="215606"/>
        <a:ext cx="1966019" cy="1179612"/>
      </dsp:txXfrm>
    </dsp:sp>
    <dsp:sp modelId="{6931B157-A5CD-4409-9B60-4BC6E1689EB8}">
      <dsp:nvSpPr>
        <dsp:cNvPr id="0" name=""/>
        <dsp:cNvSpPr/>
      </dsp:nvSpPr>
      <dsp:spPr>
        <a:xfrm>
          <a:off x="2162621" y="215606"/>
          <a:ext cx="1966019" cy="1179612"/>
        </a:xfrm>
        <a:prstGeom prst="rect">
          <a:avLst/>
        </a:prstGeom>
        <a:solidFill>
          <a:schemeClr val="accent2">
            <a:hueOff val="-2266801"/>
            <a:satOff val="1309"/>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L.D.C</a:t>
          </a:r>
        </a:p>
      </dsp:txBody>
      <dsp:txXfrm>
        <a:off x="2162621" y="215606"/>
        <a:ext cx="1966019" cy="1179612"/>
      </dsp:txXfrm>
    </dsp:sp>
    <dsp:sp modelId="{32FD4628-91B1-4FED-A806-0FB9D01379E0}">
      <dsp:nvSpPr>
        <dsp:cNvPr id="0" name=""/>
        <dsp:cNvSpPr/>
      </dsp:nvSpPr>
      <dsp:spPr>
        <a:xfrm>
          <a:off x="4325243" y="215606"/>
          <a:ext cx="1966019" cy="1179612"/>
        </a:xfrm>
        <a:prstGeom prst="rect">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Info. Tech. Agreement</a:t>
          </a:r>
        </a:p>
      </dsp:txBody>
      <dsp:txXfrm>
        <a:off x="4325243" y="215606"/>
        <a:ext cx="1966019" cy="1179612"/>
      </dsp:txXfrm>
    </dsp:sp>
    <dsp:sp modelId="{DE00C677-7CAD-48B5-9087-1876AC20F2D0}">
      <dsp:nvSpPr>
        <dsp:cNvPr id="0" name=""/>
        <dsp:cNvSpPr/>
      </dsp:nvSpPr>
      <dsp:spPr>
        <a:xfrm>
          <a:off x="1081311" y="1591820"/>
          <a:ext cx="1966019" cy="1179612"/>
        </a:xfrm>
        <a:prstGeom prst="rect">
          <a:avLst/>
        </a:prstGeom>
        <a:solidFill>
          <a:schemeClr val="accent2">
            <a:hueOff val="-6800403"/>
            <a:satOff val="3927"/>
            <a:lumOff val="-72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Patent Evergreen</a:t>
          </a:r>
        </a:p>
      </dsp:txBody>
      <dsp:txXfrm>
        <a:off x="1081311" y="1591820"/>
        <a:ext cx="1966019" cy="1179612"/>
      </dsp:txXfrm>
    </dsp:sp>
    <dsp:sp modelId="{CADED824-718D-45D6-B2C6-7653B541ECF5}">
      <dsp:nvSpPr>
        <dsp:cNvPr id="0" name=""/>
        <dsp:cNvSpPr/>
      </dsp:nvSpPr>
      <dsp:spPr>
        <a:xfrm>
          <a:off x="3243932" y="1591821"/>
          <a:ext cx="1966019" cy="1179612"/>
        </a:xfrm>
        <a:prstGeom prst="rec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Criticism</a:t>
          </a:r>
        </a:p>
      </dsp:txBody>
      <dsp:txXfrm>
        <a:off x="3243932" y="1591821"/>
        <a:ext cx="1966019" cy="11796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028A8-40B7-4265-B4EB-633FCC91F0EB}">
      <dsp:nvSpPr>
        <dsp:cNvPr id="0" name=""/>
        <dsp:cNvSpPr/>
      </dsp:nvSpPr>
      <dsp:spPr>
        <a:xfrm>
          <a:off x="0" y="215606"/>
          <a:ext cx="1966019" cy="1179612"/>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strike="sngStrike" kern="1200" dirty="0" err="1"/>
            <a:t>Agri</a:t>
          </a:r>
          <a:r>
            <a:rPr lang="en-US" sz="2800" strike="sngStrike" kern="1200" dirty="0"/>
            <a:t>: Export Subsidies, SSM</a:t>
          </a:r>
        </a:p>
      </dsp:txBody>
      <dsp:txXfrm>
        <a:off x="0" y="215606"/>
        <a:ext cx="1966019" cy="1179612"/>
      </dsp:txXfrm>
    </dsp:sp>
    <dsp:sp modelId="{6931B157-A5CD-4409-9B60-4BC6E1689EB8}">
      <dsp:nvSpPr>
        <dsp:cNvPr id="0" name=""/>
        <dsp:cNvSpPr/>
      </dsp:nvSpPr>
      <dsp:spPr>
        <a:xfrm>
          <a:off x="2162621" y="215606"/>
          <a:ext cx="1966019" cy="1179612"/>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strike="sngStrike" kern="1200" dirty="0"/>
            <a:t>L.D.C</a:t>
          </a:r>
        </a:p>
      </dsp:txBody>
      <dsp:txXfrm>
        <a:off x="2162621" y="215606"/>
        <a:ext cx="1966019" cy="1179612"/>
      </dsp:txXfrm>
    </dsp:sp>
    <dsp:sp modelId="{32FD4628-91B1-4FED-A806-0FB9D01379E0}">
      <dsp:nvSpPr>
        <dsp:cNvPr id="0" name=""/>
        <dsp:cNvSpPr/>
      </dsp:nvSpPr>
      <dsp:spPr>
        <a:xfrm>
          <a:off x="4325243" y="215606"/>
          <a:ext cx="1966019" cy="1179612"/>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strike="sngStrike" kern="1200" dirty="0"/>
            <a:t>Info. Tech. Agreement</a:t>
          </a:r>
        </a:p>
      </dsp:txBody>
      <dsp:txXfrm>
        <a:off x="4325243" y="215606"/>
        <a:ext cx="1966019" cy="1179612"/>
      </dsp:txXfrm>
    </dsp:sp>
    <dsp:sp modelId="{DE00C677-7CAD-48B5-9087-1876AC20F2D0}">
      <dsp:nvSpPr>
        <dsp:cNvPr id="0" name=""/>
        <dsp:cNvSpPr/>
      </dsp:nvSpPr>
      <dsp:spPr>
        <a:xfrm>
          <a:off x="1081311" y="1591820"/>
          <a:ext cx="1966019" cy="1179612"/>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strike="sngStrike" kern="1200" dirty="0"/>
            <a:t>Patent Evergreen</a:t>
          </a:r>
        </a:p>
      </dsp:txBody>
      <dsp:txXfrm>
        <a:off x="1081311" y="1591820"/>
        <a:ext cx="1966019" cy="1179612"/>
      </dsp:txXfrm>
    </dsp:sp>
    <dsp:sp modelId="{CADED824-718D-45D6-B2C6-7653B541ECF5}">
      <dsp:nvSpPr>
        <dsp:cNvPr id="0" name=""/>
        <dsp:cNvSpPr/>
      </dsp:nvSpPr>
      <dsp:spPr>
        <a:xfrm>
          <a:off x="3243932" y="1591821"/>
          <a:ext cx="1966019" cy="1179612"/>
        </a:xfrm>
        <a:prstGeom prst="rec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Criticism</a:t>
          </a:r>
        </a:p>
      </dsp:txBody>
      <dsp:txXfrm>
        <a:off x="3243932" y="1591821"/>
        <a:ext cx="1966019" cy="11796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795CB-6B7C-4E1B-83B5-0CBEA67357C8}">
      <dsp:nvSpPr>
        <dsp:cNvPr id="0" name=""/>
        <dsp:cNvSpPr/>
      </dsp:nvSpPr>
      <dsp:spPr>
        <a:xfrm>
          <a:off x="7517" y="1536685"/>
          <a:ext cx="1668729" cy="131922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Franklin Gothic Demi Cond" panose="020B0706030402020204" pitchFamily="34" charset="0"/>
            </a:rPr>
            <a:t>WTO</a:t>
          </a:r>
          <a:br>
            <a:rPr lang="en-US" sz="3200" kern="1200" dirty="0">
              <a:latin typeface="Franklin Gothic Demi Cond" panose="020B0706030402020204" pitchFamily="34" charset="0"/>
            </a:rPr>
          </a:br>
          <a:r>
            <a:rPr lang="en-US" sz="3200" kern="1200" dirty="0">
              <a:latin typeface="Franklin Gothic Demi Cond" panose="020B0706030402020204" pitchFamily="34" charset="0"/>
            </a:rPr>
            <a:t>Structure</a:t>
          </a:r>
        </a:p>
      </dsp:txBody>
      <dsp:txXfrm>
        <a:off x="46156" y="1575324"/>
        <a:ext cx="1591451" cy="1241949"/>
      </dsp:txXfrm>
    </dsp:sp>
    <dsp:sp modelId="{935482D8-F9E5-426C-ACFE-7DE35A0A28AA}">
      <dsp:nvSpPr>
        <dsp:cNvPr id="0" name=""/>
        <dsp:cNvSpPr/>
      </dsp:nvSpPr>
      <dsp:spPr>
        <a:xfrm rot="17543302">
          <a:off x="1383550" y="1750983"/>
          <a:ext cx="945527" cy="16375"/>
        </a:xfrm>
        <a:custGeom>
          <a:avLst/>
          <a:gdLst/>
          <a:ahLst/>
          <a:cxnLst/>
          <a:rect l="0" t="0" r="0" b="0"/>
          <a:pathLst>
            <a:path>
              <a:moveTo>
                <a:pt x="0" y="8187"/>
              </a:moveTo>
              <a:lnTo>
                <a:pt x="945527" y="818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US" sz="3200" kern="1200">
            <a:latin typeface="Franklin Gothic Demi Cond" panose="020B0706030402020204" pitchFamily="34" charset="0"/>
          </a:endParaRPr>
        </a:p>
      </dsp:txBody>
      <dsp:txXfrm>
        <a:off x="1832676" y="1735533"/>
        <a:ext cx="47276" cy="47276"/>
      </dsp:txXfrm>
    </dsp:sp>
    <dsp:sp modelId="{971ED94D-6C25-4C86-966F-72CF334757E2}">
      <dsp:nvSpPr>
        <dsp:cNvPr id="0" name=""/>
        <dsp:cNvSpPr/>
      </dsp:nvSpPr>
      <dsp:spPr>
        <a:xfrm>
          <a:off x="2036381" y="806528"/>
          <a:ext cx="2540733" cy="1031030"/>
        </a:xfrm>
        <a:prstGeom prst="roundRect">
          <a:avLst>
            <a:gd name="adj" fmla="val 10000"/>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strike="sngStrike" kern="1200" dirty="0">
              <a:latin typeface="Franklin Gothic Demi Cond" panose="020B0706030402020204" pitchFamily="34" charset="0"/>
            </a:rPr>
            <a:t>Ministerial</a:t>
          </a:r>
          <a:br>
            <a:rPr lang="en-US" sz="3200" strike="sngStrike" kern="1200" dirty="0">
              <a:latin typeface="Franklin Gothic Demi Cond" panose="020B0706030402020204" pitchFamily="34" charset="0"/>
            </a:rPr>
          </a:br>
          <a:r>
            <a:rPr lang="en-US" sz="3200" strike="sngStrike" kern="1200" dirty="0">
              <a:latin typeface="Franklin Gothic Demi Cond" panose="020B0706030402020204" pitchFamily="34" charset="0"/>
            </a:rPr>
            <a:t>Conference</a:t>
          </a:r>
        </a:p>
      </dsp:txBody>
      <dsp:txXfrm>
        <a:off x="2066579" y="836726"/>
        <a:ext cx="2480337" cy="970634"/>
      </dsp:txXfrm>
    </dsp:sp>
    <dsp:sp modelId="{34845A0D-9497-405C-AA11-9750DC963165}">
      <dsp:nvSpPr>
        <dsp:cNvPr id="0" name=""/>
        <dsp:cNvSpPr/>
      </dsp:nvSpPr>
      <dsp:spPr>
        <a:xfrm rot="3085592">
          <a:off x="1567521" y="2413892"/>
          <a:ext cx="577585" cy="16375"/>
        </a:xfrm>
        <a:custGeom>
          <a:avLst/>
          <a:gdLst/>
          <a:ahLst/>
          <a:cxnLst/>
          <a:rect l="0" t="0" r="0" b="0"/>
          <a:pathLst>
            <a:path>
              <a:moveTo>
                <a:pt x="0" y="8187"/>
              </a:moveTo>
              <a:lnTo>
                <a:pt x="577585" y="818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1874" y="2407641"/>
        <a:ext cx="28879" cy="28879"/>
      </dsp:txXfrm>
    </dsp:sp>
    <dsp:sp modelId="{9FEE6FC2-9A03-4AAE-A3FE-AA3DB5959343}">
      <dsp:nvSpPr>
        <dsp:cNvPr id="0" name=""/>
        <dsp:cNvSpPr/>
      </dsp:nvSpPr>
      <dsp:spPr>
        <a:xfrm>
          <a:off x="2036381" y="2227345"/>
          <a:ext cx="1873421" cy="841031"/>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Franklin Gothic Demi Cond" panose="020B0706030402020204" pitchFamily="34" charset="0"/>
            </a:rPr>
            <a:t>General</a:t>
          </a:r>
          <a:br>
            <a:rPr lang="en-US" sz="3200" kern="1200" dirty="0">
              <a:latin typeface="Franklin Gothic Demi Cond" panose="020B0706030402020204" pitchFamily="34" charset="0"/>
            </a:rPr>
          </a:br>
          <a:r>
            <a:rPr lang="en-US" sz="3200" kern="1200" dirty="0">
              <a:latin typeface="Franklin Gothic Demi Cond" panose="020B0706030402020204" pitchFamily="34" charset="0"/>
            </a:rPr>
            <a:t>Council</a:t>
          </a:r>
        </a:p>
      </dsp:txBody>
      <dsp:txXfrm>
        <a:off x="2061014" y="2251978"/>
        <a:ext cx="1824155" cy="791765"/>
      </dsp:txXfrm>
    </dsp:sp>
    <dsp:sp modelId="{30E3160D-BBEE-4ABF-97C5-16CAD9FEE82E}">
      <dsp:nvSpPr>
        <dsp:cNvPr id="0" name=""/>
        <dsp:cNvSpPr/>
      </dsp:nvSpPr>
      <dsp:spPr>
        <a:xfrm rot="18289469">
          <a:off x="3774551" y="2380826"/>
          <a:ext cx="630637" cy="16375"/>
        </a:xfrm>
        <a:custGeom>
          <a:avLst/>
          <a:gdLst/>
          <a:ahLst/>
          <a:cxnLst/>
          <a:rect l="0" t="0" r="0" b="0"/>
          <a:pathLst>
            <a:path>
              <a:moveTo>
                <a:pt x="0" y="8187"/>
              </a:moveTo>
              <a:lnTo>
                <a:pt x="630637" y="8187"/>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74104" y="2373248"/>
        <a:ext cx="31531" cy="31531"/>
      </dsp:txXfrm>
    </dsp:sp>
    <dsp:sp modelId="{5DC0647A-1BC7-4F76-A151-EA96531E5C0F}">
      <dsp:nvSpPr>
        <dsp:cNvPr id="0" name=""/>
        <dsp:cNvSpPr/>
      </dsp:nvSpPr>
      <dsp:spPr>
        <a:xfrm>
          <a:off x="4269937" y="1905083"/>
          <a:ext cx="2039686" cy="450168"/>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Day2day D/M</a:t>
          </a:r>
        </a:p>
      </dsp:txBody>
      <dsp:txXfrm>
        <a:off x="4283122" y="1918268"/>
        <a:ext cx="2013316" cy="423798"/>
      </dsp:txXfrm>
    </dsp:sp>
    <dsp:sp modelId="{2E150D16-AE37-4426-8D0C-9EEC4C8222E6}">
      <dsp:nvSpPr>
        <dsp:cNvPr id="0" name=""/>
        <dsp:cNvSpPr/>
      </dsp:nvSpPr>
      <dsp:spPr>
        <a:xfrm>
          <a:off x="3909803" y="2639673"/>
          <a:ext cx="360134" cy="16375"/>
        </a:xfrm>
        <a:custGeom>
          <a:avLst/>
          <a:gdLst/>
          <a:ahLst/>
          <a:cxnLst/>
          <a:rect l="0" t="0" r="0" b="0"/>
          <a:pathLst>
            <a:path>
              <a:moveTo>
                <a:pt x="0" y="8187"/>
              </a:moveTo>
              <a:lnTo>
                <a:pt x="360134" y="8187"/>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0867" y="2638858"/>
        <a:ext cx="18006" cy="18006"/>
      </dsp:txXfrm>
    </dsp:sp>
    <dsp:sp modelId="{C7D4EB62-949D-4C95-814C-E6E6085BAAB8}">
      <dsp:nvSpPr>
        <dsp:cNvPr id="0" name=""/>
        <dsp:cNvSpPr/>
      </dsp:nvSpPr>
      <dsp:spPr>
        <a:xfrm>
          <a:off x="4269937" y="2422777"/>
          <a:ext cx="2039686" cy="450168"/>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@Geneva</a:t>
          </a:r>
        </a:p>
      </dsp:txBody>
      <dsp:txXfrm>
        <a:off x="4283122" y="2435962"/>
        <a:ext cx="2013316" cy="423798"/>
      </dsp:txXfrm>
    </dsp:sp>
    <dsp:sp modelId="{C72238E9-A646-4B10-B7FC-233FDD36CBBF}">
      <dsp:nvSpPr>
        <dsp:cNvPr id="0" name=""/>
        <dsp:cNvSpPr/>
      </dsp:nvSpPr>
      <dsp:spPr>
        <a:xfrm rot="3310531">
          <a:off x="3774551" y="2898520"/>
          <a:ext cx="630637" cy="16375"/>
        </a:xfrm>
        <a:custGeom>
          <a:avLst/>
          <a:gdLst/>
          <a:ahLst/>
          <a:cxnLst/>
          <a:rect l="0" t="0" r="0" b="0"/>
          <a:pathLst>
            <a:path>
              <a:moveTo>
                <a:pt x="0" y="8187"/>
              </a:moveTo>
              <a:lnTo>
                <a:pt x="630637" y="8187"/>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74104" y="2890942"/>
        <a:ext cx="31531" cy="31531"/>
      </dsp:txXfrm>
    </dsp:sp>
    <dsp:sp modelId="{63A7CB3E-91C8-48C3-AC71-2A9F592F7BF4}">
      <dsp:nvSpPr>
        <dsp:cNvPr id="0" name=""/>
        <dsp:cNvSpPr/>
      </dsp:nvSpPr>
      <dsp:spPr>
        <a:xfrm>
          <a:off x="4269937" y="2940471"/>
          <a:ext cx="2039686" cy="450168"/>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Franklin Gothic Demi Cond" panose="020B0706030402020204" pitchFamily="34" charset="0"/>
            </a:rPr>
            <a:t>Bodies</a:t>
          </a:r>
        </a:p>
      </dsp:txBody>
      <dsp:txXfrm>
        <a:off x="4283122" y="2953656"/>
        <a:ext cx="2013316" cy="423798"/>
      </dsp:txXfrm>
    </dsp:sp>
    <dsp:sp modelId="{B5C0820A-2D45-4855-9C00-CEC6639E2974}">
      <dsp:nvSpPr>
        <dsp:cNvPr id="0" name=""/>
        <dsp:cNvSpPr/>
      </dsp:nvSpPr>
      <dsp:spPr>
        <a:xfrm rot="18329781">
          <a:off x="6179578" y="2904888"/>
          <a:ext cx="620225" cy="16375"/>
        </a:xfrm>
        <a:custGeom>
          <a:avLst/>
          <a:gdLst/>
          <a:ahLst/>
          <a:cxnLst/>
          <a:rect l="0" t="0" r="0" b="0"/>
          <a:pathLst>
            <a:path>
              <a:moveTo>
                <a:pt x="0" y="8187"/>
              </a:moveTo>
              <a:lnTo>
                <a:pt x="620225" y="8187"/>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4186" y="2897570"/>
        <a:ext cx="31011" cy="31011"/>
      </dsp:txXfrm>
    </dsp:sp>
    <dsp:sp modelId="{65B1B4CE-1235-4BC9-9070-BEAEA92E1300}">
      <dsp:nvSpPr>
        <dsp:cNvPr id="0" name=""/>
        <dsp:cNvSpPr/>
      </dsp:nvSpPr>
      <dsp:spPr>
        <a:xfrm>
          <a:off x="6669759" y="2189400"/>
          <a:ext cx="2039686" cy="94239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Franklin Gothic Demi Cond" panose="020B0706030402020204" pitchFamily="34" charset="0"/>
            </a:rPr>
            <a:t>Trade Policy review</a:t>
          </a:r>
        </a:p>
      </dsp:txBody>
      <dsp:txXfrm>
        <a:off x="6697361" y="2217002"/>
        <a:ext cx="1984482" cy="887187"/>
      </dsp:txXfrm>
    </dsp:sp>
    <dsp:sp modelId="{FB4FD013-A473-450F-B3F5-905A8A4406FD}">
      <dsp:nvSpPr>
        <dsp:cNvPr id="0" name=""/>
        <dsp:cNvSpPr/>
      </dsp:nvSpPr>
      <dsp:spPr>
        <a:xfrm rot="3270219">
          <a:off x="6179578" y="3409846"/>
          <a:ext cx="620225" cy="16375"/>
        </a:xfrm>
        <a:custGeom>
          <a:avLst/>
          <a:gdLst/>
          <a:ahLst/>
          <a:cxnLst/>
          <a:rect l="0" t="0" r="0" b="0"/>
          <a:pathLst>
            <a:path>
              <a:moveTo>
                <a:pt x="0" y="8187"/>
              </a:moveTo>
              <a:lnTo>
                <a:pt x="620225" y="8187"/>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4186" y="3402528"/>
        <a:ext cx="31011" cy="31011"/>
      </dsp:txXfrm>
    </dsp:sp>
    <dsp:sp modelId="{87BDFB30-171C-4687-AF5A-0DECF3A7BFEB}">
      <dsp:nvSpPr>
        <dsp:cNvPr id="0" name=""/>
        <dsp:cNvSpPr/>
      </dsp:nvSpPr>
      <dsp:spPr>
        <a:xfrm>
          <a:off x="6669759" y="3199318"/>
          <a:ext cx="2039686" cy="942391"/>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Franklin Gothic Demi Cond" panose="020B0706030402020204" pitchFamily="34" charset="0"/>
            </a:rPr>
            <a:t>Dispute settlement</a:t>
          </a:r>
        </a:p>
      </dsp:txBody>
      <dsp:txXfrm>
        <a:off x="6697361" y="3226920"/>
        <a:ext cx="1984482" cy="887187"/>
      </dsp:txXfrm>
    </dsp:sp>
    <dsp:sp modelId="{D53B45A7-3ADB-46D4-9056-4F052D0AB852}">
      <dsp:nvSpPr>
        <dsp:cNvPr id="0" name=""/>
        <dsp:cNvSpPr/>
      </dsp:nvSpPr>
      <dsp:spPr>
        <a:xfrm rot="4369067">
          <a:off x="1246766" y="2770455"/>
          <a:ext cx="1219095" cy="16375"/>
        </a:xfrm>
        <a:custGeom>
          <a:avLst/>
          <a:gdLst/>
          <a:ahLst/>
          <a:cxnLst/>
          <a:rect l="0" t="0" r="0" b="0"/>
          <a:pathLst>
            <a:path>
              <a:moveTo>
                <a:pt x="0" y="8187"/>
              </a:moveTo>
              <a:lnTo>
                <a:pt x="1219095" y="8187"/>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US" sz="3200" kern="1200">
            <a:latin typeface="Franklin Gothic Demi Cond" panose="020B0706030402020204" pitchFamily="34" charset="0"/>
          </a:endParaRPr>
        </a:p>
      </dsp:txBody>
      <dsp:txXfrm>
        <a:off x="1825836" y="2748166"/>
        <a:ext cx="60954" cy="60954"/>
      </dsp:txXfrm>
    </dsp:sp>
    <dsp:sp modelId="{0531E08A-83B4-41AD-8DC3-0C0CCC0BA78A}">
      <dsp:nvSpPr>
        <dsp:cNvPr id="0" name=""/>
        <dsp:cNvSpPr/>
      </dsp:nvSpPr>
      <dsp:spPr>
        <a:xfrm>
          <a:off x="2036381" y="3135902"/>
          <a:ext cx="816677" cy="450168"/>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Franklin Gothic Demi Cond" panose="020B0706030402020204" pitchFamily="34" charset="0"/>
            </a:rPr>
            <a:t>DG</a:t>
          </a:r>
        </a:p>
      </dsp:txBody>
      <dsp:txXfrm>
        <a:off x="2049566" y="3149087"/>
        <a:ext cx="790307" cy="4237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A353A-75AA-401D-9B10-73126411D179}">
      <dsp:nvSpPr>
        <dsp:cNvPr id="0" name=""/>
        <dsp:cNvSpPr/>
      </dsp:nvSpPr>
      <dsp:spPr>
        <a:xfrm>
          <a:off x="0" y="161573"/>
          <a:ext cx="8797529" cy="707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Avian influenza</a:t>
          </a:r>
        </a:p>
      </dsp:txBody>
      <dsp:txXfrm>
        <a:off x="34526" y="196099"/>
        <a:ext cx="8728477" cy="638212"/>
      </dsp:txXfrm>
    </dsp:sp>
    <dsp:sp modelId="{B5D5EC68-28BE-4D03-BB47-BC9FD4B10433}">
      <dsp:nvSpPr>
        <dsp:cNvPr id="0" name=""/>
        <dsp:cNvSpPr/>
      </dsp:nvSpPr>
      <dsp:spPr>
        <a:xfrm>
          <a:off x="0" y="868838"/>
          <a:ext cx="879752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USA won, India wants time to implement</a:t>
          </a:r>
        </a:p>
      </dsp:txBody>
      <dsp:txXfrm>
        <a:off x="0" y="868838"/>
        <a:ext cx="8797529" cy="513360"/>
      </dsp:txXfrm>
    </dsp:sp>
    <dsp:sp modelId="{2839F305-F12B-4363-8CF5-29BD219EF50E}">
      <dsp:nvSpPr>
        <dsp:cNvPr id="0" name=""/>
        <dsp:cNvSpPr/>
      </dsp:nvSpPr>
      <dsp:spPr>
        <a:xfrm>
          <a:off x="0" y="1382198"/>
          <a:ext cx="8797529" cy="707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USA imposed CVD on Indian steel </a:t>
          </a:r>
        </a:p>
      </dsp:txBody>
      <dsp:txXfrm>
        <a:off x="34526" y="1416724"/>
        <a:ext cx="8728477" cy="638212"/>
      </dsp:txXfrm>
    </dsp:sp>
    <dsp:sp modelId="{05C762D6-5AB4-4067-9D15-F7DA01EDAEE4}">
      <dsp:nvSpPr>
        <dsp:cNvPr id="0" name=""/>
        <dsp:cNvSpPr/>
      </dsp:nvSpPr>
      <dsp:spPr>
        <a:xfrm>
          <a:off x="0" y="2089463"/>
          <a:ext cx="879752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India won, USA wants time to implement</a:t>
          </a:r>
        </a:p>
      </dsp:txBody>
      <dsp:txXfrm>
        <a:off x="0" y="2089463"/>
        <a:ext cx="8797529" cy="513360"/>
      </dsp:txXfrm>
    </dsp:sp>
    <dsp:sp modelId="{0FC1E07D-4354-4B7A-8916-55FC773AC36C}">
      <dsp:nvSpPr>
        <dsp:cNvPr id="0" name=""/>
        <dsp:cNvSpPr/>
      </dsp:nvSpPr>
      <dsp:spPr>
        <a:xfrm>
          <a:off x="0" y="2602823"/>
          <a:ext cx="8797529" cy="707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Solar Subsidies @JN-Solar Mission Phase-1,2</a:t>
          </a:r>
        </a:p>
      </dsp:txBody>
      <dsp:txXfrm>
        <a:off x="34526" y="2637349"/>
        <a:ext cx="8728477" cy="638212"/>
      </dsp:txXfrm>
    </dsp:sp>
    <dsp:sp modelId="{4F906AD3-5B83-4125-8F46-DE1AFE44E3F5}">
      <dsp:nvSpPr>
        <dsp:cNvPr id="0" name=""/>
        <dsp:cNvSpPr/>
      </dsp:nvSpPr>
      <dsp:spPr>
        <a:xfrm>
          <a:off x="0" y="3310088"/>
          <a:ext cx="879752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22"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USA won. India to file counter cases against USA’s own state programs</a:t>
          </a:r>
        </a:p>
      </dsp:txBody>
      <dsp:txXfrm>
        <a:off x="0" y="3310088"/>
        <a:ext cx="8797529" cy="5133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76B5E-E96E-4D37-A27F-79D417A2FAF0}">
      <dsp:nvSpPr>
        <dsp:cNvPr id="0" name=""/>
        <dsp:cNvSpPr/>
      </dsp:nvSpPr>
      <dsp:spPr>
        <a:xfrm>
          <a:off x="636110" y="463"/>
          <a:ext cx="2384869" cy="1643175"/>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B7A97-EB6A-4FCF-B89E-56304F5F93C4}">
      <dsp:nvSpPr>
        <dsp:cNvPr id="0" name=""/>
        <dsp:cNvSpPr/>
      </dsp:nvSpPr>
      <dsp:spPr>
        <a:xfrm>
          <a:off x="636110" y="1643638"/>
          <a:ext cx="2384869" cy="884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US" sz="2600" kern="1200" dirty="0">
              <a:solidFill>
                <a:srgbClr val="C00000"/>
              </a:solidFill>
            </a:rPr>
            <a:t>WTO Nairobi Package</a:t>
          </a:r>
        </a:p>
      </dsp:txBody>
      <dsp:txXfrm>
        <a:off x="636110" y="1643638"/>
        <a:ext cx="2384869" cy="884786"/>
      </dsp:txXfrm>
    </dsp:sp>
    <dsp:sp modelId="{989FA8ED-FA2C-4BD6-9A75-13D42A0213F9}">
      <dsp:nvSpPr>
        <dsp:cNvPr id="0" name=""/>
        <dsp:cNvSpPr/>
      </dsp:nvSpPr>
      <dsp:spPr>
        <a:xfrm>
          <a:off x="3259567" y="463"/>
          <a:ext cx="2384869" cy="1643175"/>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B1DC5-F70D-48BA-8BB0-3A33529D5B57}">
      <dsp:nvSpPr>
        <dsp:cNvPr id="0" name=""/>
        <dsp:cNvSpPr/>
      </dsp:nvSpPr>
      <dsp:spPr>
        <a:xfrm>
          <a:off x="3259567" y="1643638"/>
          <a:ext cx="2384869" cy="884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US" sz="2600" kern="1200" dirty="0">
              <a:solidFill>
                <a:srgbClr val="C00000"/>
              </a:solidFill>
            </a:rPr>
            <a:t>PTAs benefiting India? V1c8</a:t>
          </a:r>
        </a:p>
      </dsp:txBody>
      <dsp:txXfrm>
        <a:off x="3259567" y="1643638"/>
        <a:ext cx="2384869" cy="8847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A64F5-DDE4-4E96-8B29-DED2B256D38E}">
      <dsp:nvSpPr>
        <dsp:cNvPr id="0" name=""/>
        <dsp:cNvSpPr/>
      </dsp:nvSpPr>
      <dsp:spPr>
        <a:xfrm>
          <a:off x="0" y="0"/>
          <a:ext cx="87975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A18E1-5C8F-4479-9B3E-4BA906724855}">
      <dsp:nvSpPr>
        <dsp:cNvPr id="0" name=""/>
        <dsp:cNvSpPr/>
      </dsp:nvSpPr>
      <dsp:spPr>
        <a:xfrm>
          <a:off x="0" y="0"/>
          <a:ext cx="1759505" cy="5537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dirty="0"/>
            <a:t>Trade Agreements</a:t>
          </a:r>
        </a:p>
      </dsp:txBody>
      <dsp:txXfrm>
        <a:off x="0" y="0"/>
        <a:ext cx="1759505" cy="5537199"/>
      </dsp:txXfrm>
    </dsp:sp>
    <dsp:sp modelId="{0C60BE4D-76F5-4FDF-9794-B361F80292D5}">
      <dsp:nvSpPr>
        <dsp:cNvPr id="0" name=""/>
        <dsp:cNvSpPr/>
      </dsp:nvSpPr>
      <dsp:spPr>
        <a:xfrm>
          <a:off x="1891468" y="128696"/>
          <a:ext cx="3387048" cy="2573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 of Participants</a:t>
          </a:r>
        </a:p>
      </dsp:txBody>
      <dsp:txXfrm>
        <a:off x="1891468" y="128696"/>
        <a:ext cx="3387048" cy="2573932"/>
      </dsp:txXfrm>
    </dsp:sp>
    <dsp:sp modelId="{25B37A7E-5CA3-453C-95B6-357055220B08}">
      <dsp:nvSpPr>
        <dsp:cNvPr id="0" name=""/>
        <dsp:cNvSpPr/>
      </dsp:nvSpPr>
      <dsp:spPr>
        <a:xfrm>
          <a:off x="5410480" y="128696"/>
          <a:ext cx="3387048" cy="85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Bi-lateral</a:t>
          </a:r>
        </a:p>
      </dsp:txBody>
      <dsp:txXfrm>
        <a:off x="5410480" y="128696"/>
        <a:ext cx="3387048" cy="857139"/>
      </dsp:txXfrm>
    </dsp:sp>
    <dsp:sp modelId="{0D750069-0DEC-4EDD-944F-86857ED09AC6}">
      <dsp:nvSpPr>
        <dsp:cNvPr id="0" name=""/>
        <dsp:cNvSpPr/>
      </dsp:nvSpPr>
      <dsp:spPr>
        <a:xfrm>
          <a:off x="5278517" y="985836"/>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9BFA4-5ADE-4D3E-BD3F-874EC27EA12C}">
      <dsp:nvSpPr>
        <dsp:cNvPr id="0" name=""/>
        <dsp:cNvSpPr/>
      </dsp:nvSpPr>
      <dsp:spPr>
        <a:xfrm>
          <a:off x="5410480" y="985836"/>
          <a:ext cx="3387048" cy="85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Regional</a:t>
          </a:r>
        </a:p>
      </dsp:txBody>
      <dsp:txXfrm>
        <a:off x="5410480" y="985836"/>
        <a:ext cx="3387048" cy="857139"/>
      </dsp:txXfrm>
    </dsp:sp>
    <dsp:sp modelId="{CF7AD5FE-790D-4737-A320-A455749C8F0E}">
      <dsp:nvSpPr>
        <dsp:cNvPr id="0" name=""/>
        <dsp:cNvSpPr/>
      </dsp:nvSpPr>
      <dsp:spPr>
        <a:xfrm>
          <a:off x="5278517" y="1842975"/>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05AEF7-EDF7-4017-AB13-CF5440F86C4B}">
      <dsp:nvSpPr>
        <dsp:cNvPr id="0" name=""/>
        <dsp:cNvSpPr/>
      </dsp:nvSpPr>
      <dsp:spPr>
        <a:xfrm>
          <a:off x="5410480" y="1842975"/>
          <a:ext cx="3387048" cy="85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Multilateral</a:t>
          </a:r>
        </a:p>
      </dsp:txBody>
      <dsp:txXfrm>
        <a:off x="5410480" y="1842975"/>
        <a:ext cx="3387048" cy="857139"/>
      </dsp:txXfrm>
    </dsp:sp>
    <dsp:sp modelId="{8706308D-7CF5-4D83-99D2-B0CE8FE1541E}">
      <dsp:nvSpPr>
        <dsp:cNvPr id="0" name=""/>
        <dsp:cNvSpPr/>
      </dsp:nvSpPr>
      <dsp:spPr>
        <a:xfrm>
          <a:off x="1759505" y="2702628"/>
          <a:ext cx="703802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296F4-55BF-412E-AD4F-02892E5FB2AB}">
      <dsp:nvSpPr>
        <dsp:cNvPr id="0" name=""/>
        <dsp:cNvSpPr/>
      </dsp:nvSpPr>
      <dsp:spPr>
        <a:xfrm>
          <a:off x="1891468" y="2831325"/>
          <a:ext cx="3387048" cy="2573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dirty="0"/>
            <a:t>Integration Level</a:t>
          </a:r>
        </a:p>
      </dsp:txBody>
      <dsp:txXfrm>
        <a:off x="1891468" y="2831325"/>
        <a:ext cx="3387048" cy="2573932"/>
      </dsp:txXfrm>
    </dsp:sp>
    <dsp:sp modelId="{5707010B-3A6F-4EFE-9357-200C93A576B6}">
      <dsp:nvSpPr>
        <dsp:cNvPr id="0" name=""/>
        <dsp:cNvSpPr/>
      </dsp:nvSpPr>
      <dsp:spPr>
        <a:xfrm>
          <a:off x="5410480" y="2831325"/>
          <a:ext cx="3387048" cy="51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Partial Scope Agreement</a:t>
          </a:r>
        </a:p>
      </dsp:txBody>
      <dsp:txXfrm>
        <a:off x="5410480" y="2831325"/>
        <a:ext cx="3387048" cy="514660"/>
      </dsp:txXfrm>
    </dsp:sp>
    <dsp:sp modelId="{C816ACA6-8105-4397-BDB9-ABCACA9BB468}">
      <dsp:nvSpPr>
        <dsp:cNvPr id="0" name=""/>
        <dsp:cNvSpPr/>
      </dsp:nvSpPr>
      <dsp:spPr>
        <a:xfrm>
          <a:off x="5278517" y="3345986"/>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5C70B-6EA4-44EA-B74E-FBDA7B7E70DC}">
      <dsp:nvSpPr>
        <dsp:cNvPr id="0" name=""/>
        <dsp:cNvSpPr/>
      </dsp:nvSpPr>
      <dsp:spPr>
        <a:xfrm>
          <a:off x="5410480" y="3345986"/>
          <a:ext cx="3387048" cy="51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Free Trade Agreement (FTA)</a:t>
          </a:r>
        </a:p>
      </dsp:txBody>
      <dsp:txXfrm>
        <a:off x="5410480" y="3345986"/>
        <a:ext cx="3387048" cy="514660"/>
      </dsp:txXfrm>
    </dsp:sp>
    <dsp:sp modelId="{3D02787E-BEFE-49EF-991F-0EC60A24D463}">
      <dsp:nvSpPr>
        <dsp:cNvPr id="0" name=""/>
        <dsp:cNvSpPr/>
      </dsp:nvSpPr>
      <dsp:spPr>
        <a:xfrm>
          <a:off x="5278517" y="3860647"/>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66BF43-C3C0-4D4B-B95F-511244028D09}">
      <dsp:nvSpPr>
        <dsp:cNvPr id="0" name=""/>
        <dsp:cNvSpPr/>
      </dsp:nvSpPr>
      <dsp:spPr>
        <a:xfrm>
          <a:off x="5410480" y="3860647"/>
          <a:ext cx="3387048" cy="51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Customs Union (CU)</a:t>
          </a:r>
        </a:p>
      </dsp:txBody>
      <dsp:txXfrm>
        <a:off x="5410480" y="3860647"/>
        <a:ext cx="3387048" cy="514660"/>
      </dsp:txXfrm>
    </dsp:sp>
    <dsp:sp modelId="{5495229A-E2D9-419D-BF18-CA3805A27951}">
      <dsp:nvSpPr>
        <dsp:cNvPr id="0" name=""/>
        <dsp:cNvSpPr/>
      </dsp:nvSpPr>
      <dsp:spPr>
        <a:xfrm>
          <a:off x="5278517" y="4375307"/>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226B4D-31E7-4FCE-B392-03410F834EA9}">
      <dsp:nvSpPr>
        <dsp:cNvPr id="0" name=""/>
        <dsp:cNvSpPr/>
      </dsp:nvSpPr>
      <dsp:spPr>
        <a:xfrm>
          <a:off x="5410480" y="4375307"/>
          <a:ext cx="3387048" cy="51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Common Market (CM)</a:t>
          </a:r>
        </a:p>
      </dsp:txBody>
      <dsp:txXfrm>
        <a:off x="5410480" y="4375307"/>
        <a:ext cx="3387048" cy="514660"/>
      </dsp:txXfrm>
    </dsp:sp>
    <dsp:sp modelId="{2F5A20C8-6061-40EE-A697-264D6E2DF2E3}">
      <dsp:nvSpPr>
        <dsp:cNvPr id="0" name=""/>
        <dsp:cNvSpPr/>
      </dsp:nvSpPr>
      <dsp:spPr>
        <a:xfrm>
          <a:off x="5278517" y="4889968"/>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FBBDD0-D448-466A-AAFA-014924101A76}">
      <dsp:nvSpPr>
        <dsp:cNvPr id="0" name=""/>
        <dsp:cNvSpPr/>
      </dsp:nvSpPr>
      <dsp:spPr>
        <a:xfrm>
          <a:off x="5410480" y="4889968"/>
          <a:ext cx="3387048" cy="51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Economic Union (EU)</a:t>
          </a:r>
        </a:p>
      </dsp:txBody>
      <dsp:txXfrm>
        <a:off x="5410480" y="4889968"/>
        <a:ext cx="3387048" cy="514660"/>
      </dsp:txXfrm>
    </dsp:sp>
    <dsp:sp modelId="{265AF32C-A9FB-4D6D-B31E-5C7B78554E7D}">
      <dsp:nvSpPr>
        <dsp:cNvPr id="0" name=""/>
        <dsp:cNvSpPr/>
      </dsp:nvSpPr>
      <dsp:spPr>
        <a:xfrm>
          <a:off x="1759505" y="5405257"/>
          <a:ext cx="703802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2A321-9A65-4CE4-BEB5-4016A5C6C69F}">
      <dsp:nvSpPr>
        <dsp:cNvPr id="0" name=""/>
        <dsp:cNvSpPr/>
      </dsp:nvSpPr>
      <dsp:spPr>
        <a:xfrm>
          <a:off x="42" y="104040"/>
          <a:ext cx="4110954"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WTO | MTA</a:t>
          </a:r>
        </a:p>
      </dsp:txBody>
      <dsp:txXfrm>
        <a:off x="42" y="104040"/>
        <a:ext cx="4110954" cy="777600"/>
      </dsp:txXfrm>
    </dsp:sp>
    <dsp:sp modelId="{E9A3F5C8-705E-471A-93B2-48DA2A557403}">
      <dsp:nvSpPr>
        <dsp:cNvPr id="0" name=""/>
        <dsp:cNvSpPr/>
      </dsp:nvSpPr>
      <dsp:spPr>
        <a:xfrm>
          <a:off x="42" y="881640"/>
          <a:ext cx="4110954" cy="29993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Best solution for deepening intl. trade</a:t>
          </a:r>
        </a:p>
        <a:p>
          <a:pPr marL="228600" lvl="1" indent="-228600" algn="l" defTabSz="1200150">
            <a:lnSpc>
              <a:spcPct val="90000"/>
            </a:lnSpc>
            <a:spcBef>
              <a:spcPct val="0"/>
            </a:spcBef>
            <a:spcAft>
              <a:spcPct val="15000"/>
            </a:spcAft>
            <a:buChar char="•"/>
          </a:pPr>
          <a:r>
            <a:rPr lang="en-US" sz="2700" kern="1200" dirty="0"/>
            <a:t>Slower, because need Broad-based consensus</a:t>
          </a:r>
        </a:p>
        <a:p>
          <a:pPr marL="228600" lvl="1" indent="-228600" algn="l" defTabSz="1200150">
            <a:lnSpc>
              <a:spcPct val="90000"/>
            </a:lnSpc>
            <a:spcBef>
              <a:spcPct val="0"/>
            </a:spcBef>
            <a:spcAft>
              <a:spcPct val="15000"/>
            </a:spcAft>
            <a:buChar char="•"/>
          </a:pPr>
          <a:r>
            <a:rPr lang="en-US" sz="2700" kern="1200" dirty="0"/>
            <a:t>“More Equitable”- care for L.D.C.</a:t>
          </a:r>
        </a:p>
      </dsp:txBody>
      <dsp:txXfrm>
        <a:off x="42" y="881640"/>
        <a:ext cx="4110954" cy="2999341"/>
      </dsp:txXfrm>
    </dsp:sp>
    <dsp:sp modelId="{5656A5B8-7C53-49C6-9A25-D59EE332FF19}">
      <dsp:nvSpPr>
        <dsp:cNvPr id="0" name=""/>
        <dsp:cNvSpPr/>
      </dsp:nvSpPr>
      <dsp:spPr>
        <a:xfrm>
          <a:off x="4686531" y="104040"/>
          <a:ext cx="4110954"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TPP, TATIP, NAFTA | RTA</a:t>
          </a:r>
        </a:p>
      </dsp:txBody>
      <dsp:txXfrm>
        <a:off x="4686531" y="104040"/>
        <a:ext cx="4110954" cy="777600"/>
      </dsp:txXfrm>
    </dsp:sp>
    <dsp:sp modelId="{659A03F6-0096-4CAC-A519-E325823E58A8}">
      <dsp:nvSpPr>
        <dsp:cNvPr id="0" name=""/>
        <dsp:cNvSpPr/>
      </dsp:nvSpPr>
      <dsp:spPr>
        <a:xfrm>
          <a:off x="4686531" y="881640"/>
          <a:ext cx="4110954" cy="29993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Regionally confined </a:t>
          </a:r>
        </a:p>
        <a:p>
          <a:pPr marL="228600" lvl="1" indent="-228600" algn="l" defTabSz="1200150">
            <a:lnSpc>
              <a:spcPct val="90000"/>
            </a:lnSpc>
            <a:spcBef>
              <a:spcPct val="0"/>
            </a:spcBef>
            <a:spcAft>
              <a:spcPct val="15000"/>
            </a:spcAft>
            <a:buChar char="•"/>
          </a:pPr>
          <a:r>
            <a:rPr lang="en-US" sz="2700" kern="1200" dirty="0"/>
            <a:t>More Political in nature, More discriminatory to even ‘better exporter’ non-member</a:t>
          </a:r>
        </a:p>
        <a:p>
          <a:pPr marL="228600" lvl="1" indent="-228600" algn="l" defTabSz="1200150">
            <a:lnSpc>
              <a:spcPct val="90000"/>
            </a:lnSpc>
            <a:spcBef>
              <a:spcPct val="0"/>
            </a:spcBef>
            <a:spcAft>
              <a:spcPct val="15000"/>
            </a:spcAft>
            <a:buChar char="•"/>
          </a:pPr>
          <a:r>
            <a:rPr lang="en-US" sz="2700" kern="1200" dirty="0"/>
            <a:t>Less equitable. Even if L.D.C is member- less ‘voice’.</a:t>
          </a:r>
        </a:p>
      </dsp:txBody>
      <dsp:txXfrm>
        <a:off x="4686531" y="881640"/>
        <a:ext cx="4110954" cy="299934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A64F5-DDE4-4E96-8B29-DED2B256D38E}">
      <dsp:nvSpPr>
        <dsp:cNvPr id="0" name=""/>
        <dsp:cNvSpPr/>
      </dsp:nvSpPr>
      <dsp:spPr>
        <a:xfrm>
          <a:off x="0" y="0"/>
          <a:ext cx="879752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A18E1-5C8F-4479-9B3E-4BA906724855}">
      <dsp:nvSpPr>
        <dsp:cNvPr id="0" name=""/>
        <dsp:cNvSpPr/>
      </dsp:nvSpPr>
      <dsp:spPr>
        <a:xfrm>
          <a:off x="0" y="0"/>
          <a:ext cx="1759505" cy="518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dirty="0"/>
            <a:t>Trade Agreements</a:t>
          </a:r>
        </a:p>
      </dsp:txBody>
      <dsp:txXfrm>
        <a:off x="0" y="0"/>
        <a:ext cx="1759505" cy="5181600"/>
      </dsp:txXfrm>
    </dsp:sp>
    <dsp:sp modelId="{0C60BE4D-76F5-4FDF-9794-B361F80292D5}">
      <dsp:nvSpPr>
        <dsp:cNvPr id="0" name=""/>
        <dsp:cNvSpPr/>
      </dsp:nvSpPr>
      <dsp:spPr>
        <a:xfrm>
          <a:off x="1891468" y="120431"/>
          <a:ext cx="3387048" cy="240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 of Participants</a:t>
          </a:r>
        </a:p>
      </dsp:txBody>
      <dsp:txXfrm>
        <a:off x="1891468" y="120431"/>
        <a:ext cx="3387048" cy="2408634"/>
      </dsp:txXfrm>
    </dsp:sp>
    <dsp:sp modelId="{25B37A7E-5CA3-453C-95B6-357055220B08}">
      <dsp:nvSpPr>
        <dsp:cNvPr id="0" name=""/>
        <dsp:cNvSpPr/>
      </dsp:nvSpPr>
      <dsp:spPr>
        <a:xfrm>
          <a:off x="5410480" y="120431"/>
          <a:ext cx="3387048" cy="802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Bi-lateral</a:t>
          </a:r>
        </a:p>
      </dsp:txBody>
      <dsp:txXfrm>
        <a:off x="5410480" y="120431"/>
        <a:ext cx="3387048" cy="802094"/>
      </dsp:txXfrm>
    </dsp:sp>
    <dsp:sp modelId="{0D750069-0DEC-4EDD-944F-86857ED09AC6}">
      <dsp:nvSpPr>
        <dsp:cNvPr id="0" name=""/>
        <dsp:cNvSpPr/>
      </dsp:nvSpPr>
      <dsp:spPr>
        <a:xfrm>
          <a:off x="5278517" y="922525"/>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9BFA4-5ADE-4D3E-BD3F-874EC27EA12C}">
      <dsp:nvSpPr>
        <dsp:cNvPr id="0" name=""/>
        <dsp:cNvSpPr/>
      </dsp:nvSpPr>
      <dsp:spPr>
        <a:xfrm>
          <a:off x="5410480" y="922525"/>
          <a:ext cx="3387048" cy="802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Regional</a:t>
          </a:r>
        </a:p>
      </dsp:txBody>
      <dsp:txXfrm>
        <a:off x="5410480" y="922525"/>
        <a:ext cx="3387048" cy="802094"/>
      </dsp:txXfrm>
    </dsp:sp>
    <dsp:sp modelId="{CF7AD5FE-790D-4737-A320-A455749C8F0E}">
      <dsp:nvSpPr>
        <dsp:cNvPr id="0" name=""/>
        <dsp:cNvSpPr/>
      </dsp:nvSpPr>
      <dsp:spPr>
        <a:xfrm>
          <a:off x="5278517" y="1724619"/>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05AEF7-EDF7-4017-AB13-CF5440F86C4B}">
      <dsp:nvSpPr>
        <dsp:cNvPr id="0" name=""/>
        <dsp:cNvSpPr/>
      </dsp:nvSpPr>
      <dsp:spPr>
        <a:xfrm>
          <a:off x="5410480" y="1724619"/>
          <a:ext cx="3387048" cy="802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Multilateral</a:t>
          </a:r>
        </a:p>
      </dsp:txBody>
      <dsp:txXfrm>
        <a:off x="5410480" y="1724619"/>
        <a:ext cx="3387048" cy="802094"/>
      </dsp:txXfrm>
    </dsp:sp>
    <dsp:sp modelId="{8706308D-7CF5-4D83-99D2-B0CE8FE1541E}">
      <dsp:nvSpPr>
        <dsp:cNvPr id="0" name=""/>
        <dsp:cNvSpPr/>
      </dsp:nvSpPr>
      <dsp:spPr>
        <a:xfrm>
          <a:off x="1759505" y="2529066"/>
          <a:ext cx="703802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296F4-55BF-412E-AD4F-02892E5FB2AB}">
      <dsp:nvSpPr>
        <dsp:cNvPr id="0" name=""/>
        <dsp:cNvSpPr/>
      </dsp:nvSpPr>
      <dsp:spPr>
        <a:xfrm>
          <a:off x="1891468" y="2649497"/>
          <a:ext cx="3387048" cy="240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dirty="0"/>
            <a:t>Integration Level</a:t>
          </a:r>
        </a:p>
      </dsp:txBody>
      <dsp:txXfrm>
        <a:off x="1891468" y="2649497"/>
        <a:ext cx="3387048" cy="2408634"/>
      </dsp:txXfrm>
    </dsp:sp>
    <dsp:sp modelId="{5707010B-3A6F-4EFE-9357-200C93A576B6}">
      <dsp:nvSpPr>
        <dsp:cNvPr id="0" name=""/>
        <dsp:cNvSpPr/>
      </dsp:nvSpPr>
      <dsp:spPr>
        <a:xfrm>
          <a:off x="5410480" y="2649497"/>
          <a:ext cx="3387048" cy="481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Partial Scope Agreement</a:t>
          </a:r>
        </a:p>
      </dsp:txBody>
      <dsp:txXfrm>
        <a:off x="5410480" y="2649497"/>
        <a:ext cx="3387048" cy="481609"/>
      </dsp:txXfrm>
    </dsp:sp>
    <dsp:sp modelId="{C816ACA6-8105-4397-BDB9-ABCACA9BB468}">
      <dsp:nvSpPr>
        <dsp:cNvPr id="0" name=""/>
        <dsp:cNvSpPr/>
      </dsp:nvSpPr>
      <dsp:spPr>
        <a:xfrm>
          <a:off x="5278517" y="3131107"/>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5C70B-6EA4-44EA-B74E-FBDA7B7E70DC}">
      <dsp:nvSpPr>
        <dsp:cNvPr id="0" name=""/>
        <dsp:cNvSpPr/>
      </dsp:nvSpPr>
      <dsp:spPr>
        <a:xfrm>
          <a:off x="5410480" y="3131107"/>
          <a:ext cx="3387048" cy="481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Free Trade Agreement (FTA)</a:t>
          </a:r>
        </a:p>
      </dsp:txBody>
      <dsp:txXfrm>
        <a:off x="5410480" y="3131107"/>
        <a:ext cx="3387048" cy="481609"/>
      </dsp:txXfrm>
    </dsp:sp>
    <dsp:sp modelId="{3D02787E-BEFE-49EF-991F-0EC60A24D463}">
      <dsp:nvSpPr>
        <dsp:cNvPr id="0" name=""/>
        <dsp:cNvSpPr/>
      </dsp:nvSpPr>
      <dsp:spPr>
        <a:xfrm>
          <a:off x="5278517" y="3612716"/>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66BF43-C3C0-4D4B-B95F-511244028D09}">
      <dsp:nvSpPr>
        <dsp:cNvPr id="0" name=""/>
        <dsp:cNvSpPr/>
      </dsp:nvSpPr>
      <dsp:spPr>
        <a:xfrm>
          <a:off x="5410480" y="3612716"/>
          <a:ext cx="3387048" cy="481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Customs Union (CU)</a:t>
          </a:r>
        </a:p>
      </dsp:txBody>
      <dsp:txXfrm>
        <a:off x="5410480" y="3612716"/>
        <a:ext cx="3387048" cy="481609"/>
      </dsp:txXfrm>
    </dsp:sp>
    <dsp:sp modelId="{5495229A-E2D9-419D-BF18-CA3805A27951}">
      <dsp:nvSpPr>
        <dsp:cNvPr id="0" name=""/>
        <dsp:cNvSpPr/>
      </dsp:nvSpPr>
      <dsp:spPr>
        <a:xfrm>
          <a:off x="5278517" y="4094325"/>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226B4D-31E7-4FCE-B392-03410F834EA9}">
      <dsp:nvSpPr>
        <dsp:cNvPr id="0" name=""/>
        <dsp:cNvSpPr/>
      </dsp:nvSpPr>
      <dsp:spPr>
        <a:xfrm>
          <a:off x="5410480" y="4094325"/>
          <a:ext cx="3387048" cy="481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Common Market (CM)</a:t>
          </a:r>
        </a:p>
      </dsp:txBody>
      <dsp:txXfrm>
        <a:off x="5410480" y="4094325"/>
        <a:ext cx="3387048" cy="481609"/>
      </dsp:txXfrm>
    </dsp:sp>
    <dsp:sp modelId="{2F5A20C8-6061-40EE-A697-264D6E2DF2E3}">
      <dsp:nvSpPr>
        <dsp:cNvPr id="0" name=""/>
        <dsp:cNvSpPr/>
      </dsp:nvSpPr>
      <dsp:spPr>
        <a:xfrm>
          <a:off x="5278517" y="4575934"/>
          <a:ext cx="33870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FBBDD0-D448-466A-AAFA-014924101A76}">
      <dsp:nvSpPr>
        <dsp:cNvPr id="0" name=""/>
        <dsp:cNvSpPr/>
      </dsp:nvSpPr>
      <dsp:spPr>
        <a:xfrm>
          <a:off x="5410480" y="4575934"/>
          <a:ext cx="3387048" cy="481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Economic Union (EU)</a:t>
          </a:r>
        </a:p>
      </dsp:txBody>
      <dsp:txXfrm>
        <a:off x="5410480" y="4575934"/>
        <a:ext cx="3387048" cy="481609"/>
      </dsp:txXfrm>
    </dsp:sp>
    <dsp:sp modelId="{265AF32C-A9FB-4D6D-B31E-5C7B78554E7D}">
      <dsp:nvSpPr>
        <dsp:cNvPr id="0" name=""/>
        <dsp:cNvSpPr/>
      </dsp:nvSpPr>
      <dsp:spPr>
        <a:xfrm>
          <a:off x="1759505" y="5058132"/>
          <a:ext cx="703802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80213-F292-4F65-B55A-DDD95DC54EA8}">
      <dsp:nvSpPr>
        <dsp:cNvPr id="0" name=""/>
        <dsp:cNvSpPr/>
      </dsp:nvSpPr>
      <dsp:spPr>
        <a:xfrm>
          <a:off x="0" y="469587"/>
          <a:ext cx="6483350" cy="14883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562356" rIns="50318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Trade between countries on a small number of goods.</a:t>
          </a:r>
        </a:p>
      </dsp:txBody>
      <dsp:txXfrm>
        <a:off x="0" y="469587"/>
        <a:ext cx="6483350" cy="1488375"/>
      </dsp:txXfrm>
    </dsp:sp>
    <dsp:sp modelId="{52FF6085-4664-4439-9B66-A1A842445FCF}">
      <dsp:nvSpPr>
        <dsp:cNvPr id="0" name=""/>
        <dsp:cNvSpPr/>
      </dsp:nvSpPr>
      <dsp:spPr>
        <a:xfrm>
          <a:off x="324167" y="71067"/>
          <a:ext cx="4538345" cy="797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Franklin Gothic Medium Cond" panose="020B0606030402020204" pitchFamily="34" charset="0"/>
            </a:rPr>
            <a:t>#1: Partial Scope Agreement (PSA)</a:t>
          </a:r>
        </a:p>
      </dsp:txBody>
      <dsp:txXfrm>
        <a:off x="363075" y="109975"/>
        <a:ext cx="4460529" cy="719224"/>
      </dsp:txXfrm>
    </dsp:sp>
    <dsp:sp modelId="{FA838E41-B1A9-4CF1-98F4-457D6A397D50}">
      <dsp:nvSpPr>
        <dsp:cNvPr id="0" name=""/>
        <dsp:cNvSpPr/>
      </dsp:nvSpPr>
      <dsp:spPr>
        <a:xfrm>
          <a:off x="0" y="2502282"/>
          <a:ext cx="6483350" cy="3402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3180" tIns="562356" rIns="50318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member: lower tariff; non-members: regular tariff</a:t>
          </a:r>
        </a:p>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TPP, TATIP = FTAs on Steroids, India joined neither</a:t>
          </a:r>
        </a:p>
        <a:p>
          <a:pPr marL="228600" lvl="1" indent="-228600" algn="l" defTabSz="1200150">
            <a:lnSpc>
              <a:spcPct val="90000"/>
            </a:lnSpc>
            <a:spcBef>
              <a:spcPct val="0"/>
            </a:spcBef>
            <a:spcAft>
              <a:spcPct val="15000"/>
            </a:spcAft>
            <a:buChar char="•"/>
          </a:pPr>
          <a:r>
            <a:rPr lang="en-US" sz="2700" kern="1200" dirty="0">
              <a:latin typeface="Franklin Gothic Medium Cond" panose="020B0606030402020204" pitchFamily="34" charset="0"/>
            </a:rPr>
            <a:t>All FTAs are not same, India Japan-FTA has tech. regulation but India-Korea CEPA doesn't have it.</a:t>
          </a:r>
        </a:p>
      </dsp:txBody>
      <dsp:txXfrm>
        <a:off x="0" y="2502282"/>
        <a:ext cx="6483350" cy="3402000"/>
      </dsp:txXfrm>
    </dsp:sp>
    <dsp:sp modelId="{7DE5BB3A-D13E-4A6D-A6D5-32C6A7C7B311}">
      <dsp:nvSpPr>
        <dsp:cNvPr id="0" name=""/>
        <dsp:cNvSpPr/>
      </dsp:nvSpPr>
      <dsp:spPr>
        <a:xfrm>
          <a:off x="324167" y="2103762"/>
          <a:ext cx="4538345" cy="7970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539" tIns="0" rIns="171539" bIns="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Franklin Gothic Medium Cond" panose="020B0606030402020204" pitchFamily="34" charset="0"/>
            </a:rPr>
            <a:t>#2: Free Trade Agreement (FTA)</a:t>
          </a:r>
        </a:p>
      </dsp:txBody>
      <dsp:txXfrm>
        <a:off x="363075" y="2142670"/>
        <a:ext cx="4460529"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9C59C-9EC4-4EE9-81F7-AA43901C4552}">
      <dsp:nvSpPr>
        <dsp:cNvPr id="0" name=""/>
        <dsp:cNvSpPr/>
      </dsp:nvSpPr>
      <dsp:spPr>
        <a:xfrm>
          <a:off x="136266" y="290517"/>
          <a:ext cx="1503076" cy="1221854"/>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31610-24AA-478E-AFD7-F4C936EC0B5F}">
      <dsp:nvSpPr>
        <dsp:cNvPr id="0" name=""/>
        <dsp:cNvSpPr/>
      </dsp:nvSpPr>
      <dsp:spPr>
        <a:xfrm>
          <a:off x="1117" y="1512371"/>
          <a:ext cx="1773373" cy="65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Yuan Inclusion</a:t>
          </a:r>
        </a:p>
      </dsp:txBody>
      <dsp:txXfrm>
        <a:off x="1117" y="1512371"/>
        <a:ext cx="1773373" cy="657921"/>
      </dsp:txXfrm>
    </dsp:sp>
    <dsp:sp modelId="{174FFA26-EAD9-4FD9-9D32-A93FCC3735F1}">
      <dsp:nvSpPr>
        <dsp:cNvPr id="0" name=""/>
        <dsp:cNvSpPr/>
      </dsp:nvSpPr>
      <dsp:spPr>
        <a:xfrm>
          <a:off x="2172192" y="290517"/>
          <a:ext cx="1332796" cy="1221854"/>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BC2AE-E22A-43C8-88E5-1EB8D95C6680}">
      <dsp:nvSpPr>
        <dsp:cNvPr id="0" name=""/>
        <dsp:cNvSpPr/>
      </dsp:nvSpPr>
      <dsp:spPr>
        <a:xfrm>
          <a:off x="1951903" y="1512371"/>
          <a:ext cx="1773373" cy="65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Quota Reforms</a:t>
          </a:r>
        </a:p>
      </dsp:txBody>
      <dsp:txXfrm>
        <a:off x="1951903" y="1512371"/>
        <a:ext cx="1773373" cy="657921"/>
      </dsp:txXfrm>
    </dsp:sp>
    <dsp:sp modelId="{78E10889-1511-40EE-855B-33CAF60E92F1}">
      <dsp:nvSpPr>
        <dsp:cNvPr id="0" name=""/>
        <dsp:cNvSpPr/>
      </dsp:nvSpPr>
      <dsp:spPr>
        <a:xfrm>
          <a:off x="4160591" y="290517"/>
          <a:ext cx="1257570" cy="1221854"/>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C0E9A4-286D-4A3F-AF72-DFC8B404C088}">
      <dsp:nvSpPr>
        <dsp:cNvPr id="0" name=""/>
        <dsp:cNvSpPr/>
      </dsp:nvSpPr>
      <dsp:spPr>
        <a:xfrm>
          <a:off x="3902689" y="1512371"/>
          <a:ext cx="1773373" cy="65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C00000"/>
              </a:solidFill>
            </a:rPr>
            <a:t>Executive Directors</a:t>
          </a:r>
        </a:p>
      </dsp:txBody>
      <dsp:txXfrm>
        <a:off x="3902689" y="1512371"/>
        <a:ext cx="1773373" cy="65792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77774-091F-48D8-9694-66594F5437F0}">
      <dsp:nvSpPr>
        <dsp:cNvPr id="0" name=""/>
        <dsp:cNvSpPr/>
      </dsp:nvSpPr>
      <dsp:spPr>
        <a:xfrm>
          <a:off x="0" y="376772"/>
          <a:ext cx="6373415" cy="16931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48" tIns="520700" rIns="494648"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FTA in which members apply a common external tariff (CET) for non- members [CARICOM]</a:t>
          </a:r>
        </a:p>
      </dsp:txBody>
      <dsp:txXfrm>
        <a:off x="0" y="376772"/>
        <a:ext cx="6373415" cy="1693125"/>
      </dsp:txXfrm>
    </dsp:sp>
    <dsp:sp modelId="{F32E9413-4A17-42BF-97FF-E709EA8ADDDF}">
      <dsp:nvSpPr>
        <dsp:cNvPr id="0" name=""/>
        <dsp:cNvSpPr/>
      </dsp:nvSpPr>
      <dsp:spPr>
        <a:xfrm>
          <a:off x="318670" y="7772"/>
          <a:ext cx="4461390" cy="73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30" tIns="0" rIns="168630"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Franklin Gothic Medium Cond" panose="020B0606030402020204" pitchFamily="34" charset="0"/>
            </a:rPr>
            <a:t>#3: Customs Union (CU)</a:t>
          </a:r>
        </a:p>
      </dsp:txBody>
      <dsp:txXfrm>
        <a:off x="354696" y="43798"/>
        <a:ext cx="4389338" cy="665948"/>
      </dsp:txXfrm>
    </dsp:sp>
    <dsp:sp modelId="{A8C3B8A6-6261-4BD7-B4B2-F00783809201}">
      <dsp:nvSpPr>
        <dsp:cNvPr id="0" name=""/>
        <dsp:cNvSpPr/>
      </dsp:nvSpPr>
      <dsp:spPr>
        <a:xfrm>
          <a:off x="0" y="2573897"/>
          <a:ext cx="6373415" cy="169312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48" tIns="520700" rIns="494648"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customs union where factors of production (capital, labour) can move freely amongst members [MERCOSUR- </a:t>
          </a:r>
          <a:r>
            <a:rPr lang="en-US" sz="2500" kern="1200" dirty="0" err="1">
              <a:latin typeface="Franklin Gothic Medium Cond" panose="020B0606030402020204" pitchFamily="34" charset="0"/>
            </a:rPr>
            <a:t>S.America</a:t>
          </a:r>
          <a:r>
            <a:rPr lang="en-US" sz="2500" kern="1200" dirty="0">
              <a:latin typeface="Franklin Gothic Medium Cond" panose="020B0606030402020204" pitchFamily="34" charset="0"/>
            </a:rPr>
            <a:t>]</a:t>
          </a:r>
        </a:p>
      </dsp:txBody>
      <dsp:txXfrm>
        <a:off x="0" y="2573897"/>
        <a:ext cx="6373415" cy="1693125"/>
      </dsp:txXfrm>
    </dsp:sp>
    <dsp:sp modelId="{C950C9FA-D563-42A7-8448-9C4EAAD88F0B}">
      <dsp:nvSpPr>
        <dsp:cNvPr id="0" name=""/>
        <dsp:cNvSpPr/>
      </dsp:nvSpPr>
      <dsp:spPr>
        <a:xfrm>
          <a:off x="318670" y="2204897"/>
          <a:ext cx="4461390" cy="738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30" tIns="0" rIns="168630"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Franklin Gothic Medium Cond" panose="020B0606030402020204" pitchFamily="34" charset="0"/>
            </a:rPr>
            <a:t>#4: Common Market (CM)</a:t>
          </a:r>
        </a:p>
      </dsp:txBody>
      <dsp:txXfrm>
        <a:off x="354696" y="2240923"/>
        <a:ext cx="4389338" cy="665948"/>
      </dsp:txXfrm>
    </dsp:sp>
    <dsp:sp modelId="{AFC2FAB6-2879-4803-9834-59AFFA4DFD32}">
      <dsp:nvSpPr>
        <dsp:cNvPr id="0" name=""/>
        <dsp:cNvSpPr/>
      </dsp:nvSpPr>
      <dsp:spPr>
        <a:xfrm>
          <a:off x="0" y="4771022"/>
          <a:ext cx="6373415" cy="169312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48" tIns="520700" rIns="494648"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Franklin Gothic Medium Cond" panose="020B0606030402020204" pitchFamily="34" charset="0"/>
            </a:rPr>
            <a:t>common market where member countries coordinate macro-economic and exchange rate policies. </a:t>
          </a:r>
        </a:p>
      </dsp:txBody>
      <dsp:txXfrm>
        <a:off x="0" y="4771022"/>
        <a:ext cx="6373415" cy="1693125"/>
      </dsp:txXfrm>
    </dsp:sp>
    <dsp:sp modelId="{97E7ABBE-0924-4D17-AF81-848BB50DFD44}">
      <dsp:nvSpPr>
        <dsp:cNvPr id="0" name=""/>
        <dsp:cNvSpPr/>
      </dsp:nvSpPr>
      <dsp:spPr>
        <a:xfrm>
          <a:off x="318670" y="4402022"/>
          <a:ext cx="4461390" cy="7380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30" tIns="0" rIns="168630"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Franklin Gothic Medium Cond" panose="020B0606030402020204" pitchFamily="34" charset="0"/>
            </a:rPr>
            <a:t>#5: Economic Union (EU)</a:t>
          </a:r>
        </a:p>
      </dsp:txBody>
      <dsp:txXfrm>
        <a:off x="354696" y="4438048"/>
        <a:ext cx="4389338" cy="66594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A84B-8E25-41CD-9850-FD86272F1725}">
      <dsp:nvSpPr>
        <dsp:cNvPr id="0" name=""/>
        <dsp:cNvSpPr/>
      </dsp:nvSpPr>
      <dsp:spPr>
        <a:xfrm>
          <a:off x="199" y="647975"/>
          <a:ext cx="1928112" cy="1652620"/>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F828D516-ACC8-4B1A-9078-7C5A0A3C8731}">
      <dsp:nvSpPr>
        <dsp:cNvPr id="0" name=""/>
        <dsp:cNvSpPr/>
      </dsp:nvSpPr>
      <dsp:spPr>
        <a:xfrm>
          <a:off x="19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BoP #; ECB</a:t>
          </a:r>
        </a:p>
      </dsp:txBody>
      <dsp:txXfrm>
        <a:off x="199" y="1804810"/>
        <a:ext cx="1928112" cy="396629"/>
      </dsp:txXfrm>
    </dsp:sp>
    <dsp:sp modelId="{F72EB10F-7F8B-456F-B802-EBC46AF5502E}">
      <dsp:nvSpPr>
        <dsp:cNvPr id="0" name=""/>
        <dsp:cNvSpPr/>
      </dsp:nvSpPr>
      <dsp:spPr>
        <a:xfrm>
          <a:off x="2124974" y="647975"/>
          <a:ext cx="1928112" cy="1652620"/>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526B74-4845-467F-B2FC-DCFAA06302E4}">
      <dsp:nvSpPr>
        <dsp:cNvPr id="0" name=""/>
        <dsp:cNvSpPr/>
      </dsp:nvSpPr>
      <dsp:spPr>
        <a:xfrm>
          <a:off x="2124974"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Gold Schemes</a:t>
          </a:r>
        </a:p>
      </dsp:txBody>
      <dsp:txXfrm>
        <a:off x="2124974" y="1804810"/>
        <a:ext cx="1928112" cy="396629"/>
      </dsp:txXfrm>
    </dsp:sp>
    <dsp:sp modelId="{9F8747FE-E35D-4BD9-911D-6C37FBE69B9B}">
      <dsp:nvSpPr>
        <dsp:cNvPr id="0" name=""/>
        <dsp:cNvSpPr/>
      </dsp:nvSpPr>
      <dsp:spPr>
        <a:xfrm>
          <a:off x="4249749" y="647975"/>
          <a:ext cx="1928112" cy="1652620"/>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711BB1EE-5FB5-42F2-822A-D8394ECAE21E}">
      <dsp:nvSpPr>
        <dsp:cNvPr id="0" name=""/>
        <dsp:cNvSpPr/>
      </dsp:nvSpPr>
      <dsp:spPr>
        <a:xfrm>
          <a:off x="424974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Mauritius DTAA</a:t>
          </a:r>
        </a:p>
      </dsp:txBody>
      <dsp:txXfrm>
        <a:off x="4249749" y="1804810"/>
        <a:ext cx="1928112" cy="396629"/>
      </dsp:txXfrm>
    </dsp:sp>
    <dsp:sp modelId="{4A1B3F21-7A6B-4284-B54E-AB3C87ADAE2C}">
      <dsp:nvSpPr>
        <dsp:cNvPr id="0" name=""/>
        <dsp:cNvSpPr/>
      </dsp:nvSpPr>
      <dsp:spPr>
        <a:xfrm>
          <a:off x="199" y="2493408"/>
          <a:ext cx="1928112" cy="1652620"/>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603BFD22-0D88-4E45-8232-E4A0CAB04C4A}">
      <dsp:nvSpPr>
        <dsp:cNvPr id="0" name=""/>
        <dsp:cNvSpPr/>
      </dsp:nvSpPr>
      <dsp:spPr>
        <a:xfrm>
          <a:off x="19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E-Commerce</a:t>
          </a:r>
        </a:p>
      </dsp:txBody>
      <dsp:txXfrm>
        <a:off x="199" y="3650242"/>
        <a:ext cx="1928112" cy="396629"/>
      </dsp:txXfrm>
    </dsp:sp>
    <dsp:sp modelId="{2BD6E712-BCFC-4968-A08D-562656743B6F}">
      <dsp:nvSpPr>
        <dsp:cNvPr id="0" name=""/>
        <dsp:cNvSpPr/>
      </dsp:nvSpPr>
      <dsp:spPr>
        <a:xfrm>
          <a:off x="2124974" y="2493408"/>
          <a:ext cx="1928112" cy="1652620"/>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2CB2C7DA-4297-426E-BA3F-971B9C3C3A86}">
      <dsp:nvSpPr>
        <dsp:cNvPr id="0" name=""/>
        <dsp:cNvSpPr/>
      </dsp:nvSpPr>
      <dsp:spPr>
        <a:xfrm>
          <a:off x="2124974"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IMF Reforms</a:t>
          </a:r>
        </a:p>
      </dsp:txBody>
      <dsp:txXfrm>
        <a:off x="2124974" y="3650242"/>
        <a:ext cx="1928112" cy="396629"/>
      </dsp:txXfrm>
    </dsp:sp>
    <dsp:sp modelId="{E3E91838-DB22-4EBA-A81B-9A2522CEA875}">
      <dsp:nvSpPr>
        <dsp:cNvPr id="0" name=""/>
        <dsp:cNvSpPr/>
      </dsp:nvSpPr>
      <dsp:spPr>
        <a:xfrm>
          <a:off x="4249749" y="2493408"/>
          <a:ext cx="1928112" cy="1652620"/>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33B5F2EC-33F7-42F2-84E5-A0F8AEF396CD}">
      <dsp:nvSpPr>
        <dsp:cNvPr id="0" name=""/>
        <dsp:cNvSpPr/>
      </dsp:nvSpPr>
      <dsp:spPr>
        <a:xfrm>
          <a:off x="424974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WTO Nairobi</a:t>
          </a:r>
        </a:p>
      </dsp:txBody>
      <dsp:txXfrm>
        <a:off x="4249749" y="3650242"/>
        <a:ext cx="1928112" cy="39662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chemeClr val="accent2">
            <a:alpha val="4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chemeClr val="accent2">
            <a:alpha val="4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a:extLst>
              <a:ext uri="{28A0092B-C50C-407E-A947-70E740481C1C}">
                <a14:useLocalDpi xmlns:a14="http://schemas.microsoft.com/office/drawing/2010/main" val="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654B8-6574-4382-8573-E15BC031F006}">
      <dsp:nvSpPr>
        <dsp:cNvPr id="0" name=""/>
        <dsp:cNvSpPr/>
      </dsp:nvSpPr>
      <dsp:spPr>
        <a:xfrm>
          <a:off x="2120" y="0"/>
          <a:ext cx="2081251" cy="39850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BASKET</a:t>
          </a:r>
        </a:p>
      </dsp:txBody>
      <dsp:txXfrm>
        <a:off x="2120" y="0"/>
        <a:ext cx="2081251" cy="1195506"/>
      </dsp:txXfrm>
    </dsp:sp>
    <dsp:sp modelId="{6A9A0675-5331-4998-9E21-4C3FC652CE15}">
      <dsp:nvSpPr>
        <dsp:cNvPr id="0" name=""/>
        <dsp:cNvSpPr/>
      </dsp:nvSpPr>
      <dsp:spPr>
        <a:xfrm>
          <a:off x="210246" y="1195603"/>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1. Yen </a:t>
          </a:r>
        </a:p>
      </dsp:txBody>
      <dsp:txXfrm>
        <a:off x="227249" y="1212606"/>
        <a:ext cx="1630995" cy="546526"/>
      </dsp:txXfrm>
    </dsp:sp>
    <dsp:sp modelId="{2935D914-9728-442E-8087-5BBD65527E44}">
      <dsp:nvSpPr>
        <dsp:cNvPr id="0" name=""/>
        <dsp:cNvSpPr/>
      </dsp:nvSpPr>
      <dsp:spPr>
        <a:xfrm>
          <a:off x="210246" y="1865449"/>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2. Pound</a:t>
          </a:r>
        </a:p>
      </dsp:txBody>
      <dsp:txXfrm>
        <a:off x="227249" y="1882452"/>
        <a:ext cx="1630995" cy="546526"/>
      </dsp:txXfrm>
    </dsp:sp>
    <dsp:sp modelId="{980532DE-F672-44CF-B31A-FC17605E97B7}">
      <dsp:nvSpPr>
        <dsp:cNvPr id="0" name=""/>
        <dsp:cNvSpPr/>
      </dsp:nvSpPr>
      <dsp:spPr>
        <a:xfrm>
          <a:off x="210246" y="2535295"/>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3. Euro</a:t>
          </a:r>
        </a:p>
      </dsp:txBody>
      <dsp:txXfrm>
        <a:off x="227249" y="2552298"/>
        <a:ext cx="1630995" cy="546526"/>
      </dsp:txXfrm>
    </dsp:sp>
    <dsp:sp modelId="{9C1ED53E-3FF3-4F27-93A6-FE264CD365B9}">
      <dsp:nvSpPr>
        <dsp:cNvPr id="0" name=""/>
        <dsp:cNvSpPr/>
      </dsp:nvSpPr>
      <dsp:spPr>
        <a:xfrm>
          <a:off x="210246" y="3205140"/>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4. Dollar</a:t>
          </a:r>
        </a:p>
      </dsp:txBody>
      <dsp:txXfrm>
        <a:off x="227249" y="3222143"/>
        <a:ext cx="1630995" cy="546526"/>
      </dsp:txXfrm>
    </dsp:sp>
    <dsp:sp modelId="{6A1D46C6-AA58-4980-8267-6E352D3E19D3}">
      <dsp:nvSpPr>
        <dsp:cNvPr id="0" name=""/>
        <dsp:cNvSpPr/>
      </dsp:nvSpPr>
      <dsp:spPr>
        <a:xfrm>
          <a:off x="2239466" y="0"/>
          <a:ext cx="2081251" cy="39850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Wt. (size of economy)</a:t>
          </a:r>
        </a:p>
      </dsp:txBody>
      <dsp:txXfrm>
        <a:off x="2239466" y="0"/>
        <a:ext cx="2081251" cy="1195506"/>
      </dsp:txXfrm>
    </dsp:sp>
    <dsp:sp modelId="{4BEC72D2-4D25-4896-AF0C-E991A7D71491}">
      <dsp:nvSpPr>
        <dsp:cNvPr id="0" name=""/>
        <dsp:cNvSpPr/>
      </dsp:nvSpPr>
      <dsp:spPr>
        <a:xfrm>
          <a:off x="2447591" y="1195603"/>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9.4</a:t>
          </a:r>
        </a:p>
      </dsp:txBody>
      <dsp:txXfrm>
        <a:off x="2464594" y="1212606"/>
        <a:ext cx="1630995" cy="546526"/>
      </dsp:txXfrm>
    </dsp:sp>
    <dsp:sp modelId="{AFDF7425-6828-4B07-9044-814940A76DD3}">
      <dsp:nvSpPr>
        <dsp:cNvPr id="0" name=""/>
        <dsp:cNvSpPr/>
      </dsp:nvSpPr>
      <dsp:spPr>
        <a:xfrm>
          <a:off x="2447591" y="1865449"/>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11.3</a:t>
          </a:r>
        </a:p>
      </dsp:txBody>
      <dsp:txXfrm>
        <a:off x="2464594" y="1882452"/>
        <a:ext cx="1630995" cy="546526"/>
      </dsp:txXfrm>
    </dsp:sp>
    <dsp:sp modelId="{7DEFB9D5-DAC0-4303-953C-C22D2A52D127}">
      <dsp:nvSpPr>
        <dsp:cNvPr id="0" name=""/>
        <dsp:cNvSpPr/>
      </dsp:nvSpPr>
      <dsp:spPr>
        <a:xfrm>
          <a:off x="2447591" y="2535295"/>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37.4</a:t>
          </a:r>
        </a:p>
      </dsp:txBody>
      <dsp:txXfrm>
        <a:off x="2464594" y="2552298"/>
        <a:ext cx="1630995" cy="546526"/>
      </dsp:txXfrm>
    </dsp:sp>
    <dsp:sp modelId="{DB81BF2B-DA3B-49C1-900A-484A48A2500C}">
      <dsp:nvSpPr>
        <dsp:cNvPr id="0" name=""/>
        <dsp:cNvSpPr/>
      </dsp:nvSpPr>
      <dsp:spPr>
        <a:xfrm>
          <a:off x="2447591" y="3205140"/>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41.9</a:t>
          </a:r>
        </a:p>
      </dsp:txBody>
      <dsp:txXfrm>
        <a:off x="2464594" y="3222143"/>
        <a:ext cx="1630995" cy="546526"/>
      </dsp:txXfrm>
    </dsp:sp>
    <dsp:sp modelId="{836E9CE8-8EDF-4BF7-9D81-E57235EF6D8D}">
      <dsp:nvSpPr>
        <dsp:cNvPr id="0" name=""/>
        <dsp:cNvSpPr/>
      </dsp:nvSpPr>
      <dsp:spPr>
        <a:xfrm>
          <a:off x="4476811" y="0"/>
          <a:ext cx="2081251" cy="39850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Exchange rate</a:t>
          </a:r>
        </a:p>
      </dsp:txBody>
      <dsp:txXfrm>
        <a:off x="4476811" y="0"/>
        <a:ext cx="2081251" cy="1195506"/>
      </dsp:txXfrm>
    </dsp:sp>
    <dsp:sp modelId="{D0F58FAF-91E0-429D-A34B-E30BACA96F91}">
      <dsp:nvSpPr>
        <dsp:cNvPr id="0" name=""/>
        <dsp:cNvSpPr/>
      </dsp:nvSpPr>
      <dsp:spPr>
        <a:xfrm>
          <a:off x="4684936" y="1195603"/>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4701939" y="1212606"/>
        <a:ext cx="1630995" cy="546526"/>
      </dsp:txXfrm>
    </dsp:sp>
    <dsp:sp modelId="{6E3E120E-228A-4D76-BA1F-D0FDCA08F668}">
      <dsp:nvSpPr>
        <dsp:cNvPr id="0" name=""/>
        <dsp:cNvSpPr/>
      </dsp:nvSpPr>
      <dsp:spPr>
        <a:xfrm>
          <a:off x="4684936" y="1865449"/>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4701939" y="1882452"/>
        <a:ext cx="1630995" cy="546526"/>
      </dsp:txXfrm>
    </dsp:sp>
    <dsp:sp modelId="{85191CCC-EAE9-426F-967D-97A62C18B90E}">
      <dsp:nvSpPr>
        <dsp:cNvPr id="0" name=""/>
        <dsp:cNvSpPr/>
      </dsp:nvSpPr>
      <dsp:spPr>
        <a:xfrm>
          <a:off x="4684936" y="2535295"/>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4701939" y="2552298"/>
        <a:ext cx="1630995" cy="546526"/>
      </dsp:txXfrm>
    </dsp:sp>
    <dsp:sp modelId="{1CD8341D-D239-491F-85A5-48A50B573081}">
      <dsp:nvSpPr>
        <dsp:cNvPr id="0" name=""/>
        <dsp:cNvSpPr/>
      </dsp:nvSpPr>
      <dsp:spPr>
        <a:xfrm>
          <a:off x="4684936" y="3205140"/>
          <a:ext cx="1665001" cy="5805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$1=$1</a:t>
          </a:r>
        </a:p>
      </dsp:txBody>
      <dsp:txXfrm>
        <a:off x="4701939" y="3222143"/>
        <a:ext cx="1630995" cy="546526"/>
      </dsp:txXfrm>
    </dsp:sp>
    <dsp:sp modelId="{B2FA62EA-7BD6-4B6D-B628-83C1812E3968}">
      <dsp:nvSpPr>
        <dsp:cNvPr id="0" name=""/>
        <dsp:cNvSpPr/>
      </dsp:nvSpPr>
      <dsp:spPr>
        <a:xfrm>
          <a:off x="6689951" y="0"/>
          <a:ext cx="2081251" cy="39850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err="1"/>
            <a:t>Wt</a:t>
          </a:r>
          <a:r>
            <a:rPr lang="en-US" sz="3500" kern="1200" dirty="0"/>
            <a:t> x Rate</a:t>
          </a:r>
        </a:p>
      </dsp:txBody>
      <dsp:txXfrm>
        <a:off x="6689951" y="0"/>
        <a:ext cx="2081251" cy="1195506"/>
      </dsp:txXfrm>
    </dsp:sp>
    <dsp:sp modelId="{367C1B80-4E78-46E2-B6F6-A0A23B566763}">
      <dsp:nvSpPr>
        <dsp:cNvPr id="0" name=""/>
        <dsp:cNvSpPr/>
      </dsp:nvSpPr>
      <dsp:spPr>
        <a:xfrm>
          <a:off x="6922281" y="1195506"/>
          <a:ext cx="1665001" cy="25902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1SDR=$1.4</a:t>
          </a:r>
          <a:br>
            <a:rPr lang="en-US" sz="2500" kern="1200" dirty="0"/>
          </a:br>
          <a:r>
            <a:rPr lang="en-US" sz="2500" kern="1200" dirty="0"/>
            <a:t>May 2016</a:t>
          </a:r>
        </a:p>
      </dsp:txBody>
      <dsp:txXfrm>
        <a:off x="6971047" y="1244272"/>
        <a:ext cx="1567469" cy="2492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C3982-F6C1-433E-8A65-4A940C775DBB}">
      <dsp:nvSpPr>
        <dsp:cNvPr id="0" name=""/>
        <dsp:cNvSpPr/>
      </dsp:nvSpPr>
      <dsp:spPr>
        <a:xfrm>
          <a:off x="1059" y="177303"/>
          <a:ext cx="898078" cy="898078"/>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555EE-5542-4D67-8247-2AF6CEA73F0A}">
      <dsp:nvSpPr>
        <dsp:cNvPr id="0" name=""/>
        <dsp:cNvSpPr/>
      </dsp:nvSpPr>
      <dsp:spPr>
        <a:xfrm>
          <a:off x="90867" y="267111"/>
          <a:ext cx="718463" cy="718463"/>
        </a:xfrm>
        <a:prstGeom prst="pie">
          <a:avLst>
            <a:gd name="adj1" fmla="val 126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151E4A-3BF7-48DC-B265-2122C27FEBBB}">
      <dsp:nvSpPr>
        <dsp:cNvPr id="0" name=""/>
        <dsp:cNvSpPr/>
      </dsp:nvSpPr>
      <dsp:spPr>
        <a:xfrm rot="16200000">
          <a:off x="-1031730" y="2197980"/>
          <a:ext cx="2604428" cy="538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822450">
            <a:lnSpc>
              <a:spcPct val="90000"/>
            </a:lnSpc>
            <a:spcBef>
              <a:spcPct val="0"/>
            </a:spcBef>
            <a:spcAft>
              <a:spcPct val="35000"/>
            </a:spcAft>
            <a:buNone/>
          </a:pPr>
          <a:r>
            <a:rPr lang="en-US" sz="4100" kern="1200" dirty="0" err="1">
              <a:latin typeface="Franklin Gothic Medium Cond" panose="020B0606030402020204" pitchFamily="34" charset="0"/>
            </a:rPr>
            <a:t>Upto</a:t>
          </a:r>
          <a:r>
            <a:rPr lang="en-US" sz="4100" kern="1200" dirty="0">
              <a:latin typeface="Franklin Gothic Medium Cond" panose="020B0606030402020204" pitchFamily="34" charset="0"/>
            </a:rPr>
            <a:t> 2005</a:t>
          </a:r>
        </a:p>
      </dsp:txBody>
      <dsp:txXfrm>
        <a:off x="-1031730" y="2197980"/>
        <a:ext cx="2604428" cy="538847"/>
      </dsp:txXfrm>
    </dsp:sp>
    <dsp:sp modelId="{01426565-BA2A-44A1-85AE-7BC123B269D1}">
      <dsp:nvSpPr>
        <dsp:cNvPr id="0" name=""/>
        <dsp:cNvSpPr/>
      </dsp:nvSpPr>
      <dsp:spPr>
        <a:xfrm>
          <a:off x="629715" y="177303"/>
          <a:ext cx="1796157" cy="3592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US" sz="2400" kern="1200" dirty="0">
              <a:latin typeface="Franklin Gothic Medium Cond" panose="020B0606030402020204" pitchFamily="34" charset="0"/>
            </a:rPr>
            <a:t>Fixed exchange rate regime: $1=8.2 Yuan</a:t>
          </a:r>
        </a:p>
      </dsp:txBody>
      <dsp:txXfrm>
        <a:off x="629715" y="177303"/>
        <a:ext cx="1796157" cy="3592315"/>
      </dsp:txXfrm>
    </dsp:sp>
    <dsp:sp modelId="{B4E702DD-DF85-4CFE-9654-CDCA85FFB8D2}">
      <dsp:nvSpPr>
        <dsp:cNvPr id="0" name=""/>
        <dsp:cNvSpPr/>
      </dsp:nvSpPr>
      <dsp:spPr>
        <a:xfrm>
          <a:off x="2730943" y="177303"/>
          <a:ext cx="898078" cy="898078"/>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52F7A6-50A6-4694-9B8E-89F616C25A6C}">
      <dsp:nvSpPr>
        <dsp:cNvPr id="0" name=""/>
        <dsp:cNvSpPr/>
      </dsp:nvSpPr>
      <dsp:spPr>
        <a:xfrm>
          <a:off x="2820751" y="267111"/>
          <a:ext cx="718463" cy="718463"/>
        </a:xfrm>
        <a:prstGeom prst="pie">
          <a:avLst>
            <a:gd name="adj1" fmla="val 90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B9351-2EE6-420E-8946-948E4C7E1BD9}">
      <dsp:nvSpPr>
        <dsp:cNvPr id="0" name=""/>
        <dsp:cNvSpPr/>
      </dsp:nvSpPr>
      <dsp:spPr>
        <a:xfrm rot="16200000">
          <a:off x="1698152" y="2197980"/>
          <a:ext cx="2604428" cy="538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822450">
            <a:lnSpc>
              <a:spcPct val="90000"/>
            </a:lnSpc>
            <a:spcBef>
              <a:spcPct val="0"/>
            </a:spcBef>
            <a:spcAft>
              <a:spcPct val="35000"/>
            </a:spcAft>
            <a:buNone/>
          </a:pPr>
          <a:r>
            <a:rPr lang="en-US" sz="4100" kern="1200" dirty="0">
              <a:latin typeface="Franklin Gothic Medium Cond" panose="020B0606030402020204" pitchFamily="34" charset="0"/>
            </a:rPr>
            <a:t>2005-15</a:t>
          </a:r>
        </a:p>
      </dsp:txBody>
      <dsp:txXfrm>
        <a:off x="1698152" y="2197980"/>
        <a:ext cx="2604428" cy="538847"/>
      </dsp:txXfrm>
    </dsp:sp>
    <dsp:sp modelId="{486E965D-E7A2-4933-9E84-3D7FF50370FB}">
      <dsp:nvSpPr>
        <dsp:cNvPr id="0" name=""/>
        <dsp:cNvSpPr/>
      </dsp:nvSpPr>
      <dsp:spPr>
        <a:xfrm>
          <a:off x="3359598" y="177303"/>
          <a:ext cx="1796157" cy="3592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US" sz="2400" kern="1200" dirty="0">
              <a:latin typeface="Franklin Gothic Medium Cond" panose="020B0606030402020204" pitchFamily="34" charset="0"/>
            </a:rPr>
            <a:t>PBC sets midpoint $1=~6 Yuan</a:t>
          </a:r>
        </a:p>
        <a:p>
          <a:pPr marL="0" lvl="0" indent="0" algn="l" defTabSz="1066800">
            <a:lnSpc>
              <a:spcPct val="90000"/>
            </a:lnSpc>
            <a:spcBef>
              <a:spcPct val="0"/>
            </a:spcBef>
            <a:spcAft>
              <a:spcPct val="35000"/>
            </a:spcAft>
            <a:buNone/>
          </a:pPr>
          <a:r>
            <a:rPr lang="en-US" sz="2400" kern="1200" dirty="0">
              <a:latin typeface="Franklin Gothic Medium Cond" panose="020B0606030402020204" pitchFamily="34" charset="0"/>
            </a:rPr>
            <a:t>&amp; intervenes if 2% in either direction of </a:t>
          </a:r>
          <a:r>
            <a:rPr lang="en-US" sz="2400" kern="1200" dirty="0">
              <a:solidFill>
                <a:srgbClr val="FFC000"/>
              </a:solidFill>
              <a:latin typeface="Franklin Gothic Medium Cond" panose="020B0606030402020204" pitchFamily="34" charset="0"/>
            </a:rPr>
            <a:t>mid-point</a:t>
          </a:r>
        </a:p>
      </dsp:txBody>
      <dsp:txXfrm>
        <a:off x="3359598" y="177303"/>
        <a:ext cx="1796157" cy="3592315"/>
      </dsp:txXfrm>
    </dsp:sp>
    <dsp:sp modelId="{262DE310-086C-4D5E-9DC3-A452B79D90C3}">
      <dsp:nvSpPr>
        <dsp:cNvPr id="0" name=""/>
        <dsp:cNvSpPr/>
      </dsp:nvSpPr>
      <dsp:spPr>
        <a:xfrm>
          <a:off x="5460827" y="177303"/>
          <a:ext cx="898078" cy="898078"/>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813B9-6587-4BDD-ABCF-FFCA83D70EA5}">
      <dsp:nvSpPr>
        <dsp:cNvPr id="0" name=""/>
        <dsp:cNvSpPr/>
      </dsp:nvSpPr>
      <dsp:spPr>
        <a:xfrm>
          <a:off x="5550634" y="267111"/>
          <a:ext cx="718463" cy="718463"/>
        </a:xfrm>
        <a:prstGeom prst="pie">
          <a:avLst>
            <a:gd name="adj1" fmla="val 54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53CD7-077D-48D3-AC39-19C17091D051}">
      <dsp:nvSpPr>
        <dsp:cNvPr id="0" name=""/>
        <dsp:cNvSpPr/>
      </dsp:nvSpPr>
      <dsp:spPr>
        <a:xfrm rot="16200000">
          <a:off x="4428036" y="2197980"/>
          <a:ext cx="2604428" cy="538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822450">
            <a:lnSpc>
              <a:spcPct val="90000"/>
            </a:lnSpc>
            <a:spcBef>
              <a:spcPct val="0"/>
            </a:spcBef>
            <a:spcAft>
              <a:spcPct val="35000"/>
            </a:spcAft>
            <a:buNone/>
          </a:pPr>
          <a:r>
            <a:rPr lang="en-US" sz="4100" kern="1200" dirty="0">
              <a:latin typeface="Franklin Gothic Medium Cond" panose="020B0606030402020204" pitchFamily="34" charset="0"/>
            </a:rPr>
            <a:t>2015</a:t>
          </a:r>
        </a:p>
      </dsp:txBody>
      <dsp:txXfrm>
        <a:off x="4428036" y="2197980"/>
        <a:ext cx="2604428" cy="538847"/>
      </dsp:txXfrm>
    </dsp:sp>
    <dsp:sp modelId="{70C4644E-0A6A-4274-BF88-BA07C26A4F11}">
      <dsp:nvSpPr>
        <dsp:cNvPr id="0" name=""/>
        <dsp:cNvSpPr/>
      </dsp:nvSpPr>
      <dsp:spPr>
        <a:xfrm>
          <a:off x="6089482" y="177303"/>
          <a:ext cx="1796157" cy="3592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US" sz="2400" kern="1200" dirty="0">
              <a:latin typeface="Franklin Gothic Medium Cond" panose="020B0606030402020204" pitchFamily="34" charset="0"/>
            </a:rPr>
            <a:t>PBC changes policy: midpoint = closing trade of previous day = more aligned with “market forces.”</a:t>
          </a:r>
        </a:p>
        <a:p>
          <a:pPr marL="0" lvl="0" indent="0" algn="l" defTabSz="1066800">
            <a:lnSpc>
              <a:spcPct val="90000"/>
            </a:lnSpc>
            <a:spcBef>
              <a:spcPct val="0"/>
            </a:spcBef>
            <a:spcAft>
              <a:spcPct val="35000"/>
            </a:spcAft>
            <a:buNone/>
          </a:pPr>
          <a:r>
            <a:rPr lang="en-US" sz="2400" kern="1200" dirty="0">
              <a:solidFill>
                <a:srgbClr val="FFC000"/>
              </a:solidFill>
              <a:latin typeface="Franklin Gothic Medium Cond" panose="020B0606030402020204" pitchFamily="34" charset="0"/>
            </a:rPr>
            <a:t>lowering midpoint = devaluation</a:t>
          </a:r>
          <a:r>
            <a:rPr lang="en-US" sz="2400" kern="1200" dirty="0">
              <a:latin typeface="Franklin Gothic Medium Cond" panose="020B0606030402020204" pitchFamily="34" charset="0"/>
            </a:rPr>
            <a:t>.</a:t>
          </a:r>
        </a:p>
      </dsp:txBody>
      <dsp:txXfrm>
        <a:off x="6089482" y="177303"/>
        <a:ext cx="1796157" cy="35923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654B8-6574-4382-8573-E15BC031F006}">
      <dsp:nvSpPr>
        <dsp:cNvPr id="0" name=""/>
        <dsp:cNvSpPr/>
      </dsp:nvSpPr>
      <dsp:spPr>
        <a:xfrm>
          <a:off x="4725" y="0"/>
          <a:ext cx="1658128" cy="39850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BASKET</a:t>
          </a:r>
        </a:p>
      </dsp:txBody>
      <dsp:txXfrm>
        <a:off x="4725" y="0"/>
        <a:ext cx="1658128" cy="1195506"/>
      </dsp:txXfrm>
    </dsp:sp>
    <dsp:sp modelId="{6A9A0675-5331-4998-9E21-4C3FC652CE15}">
      <dsp:nvSpPr>
        <dsp:cNvPr id="0" name=""/>
        <dsp:cNvSpPr/>
      </dsp:nvSpPr>
      <dsp:spPr>
        <a:xfrm>
          <a:off x="170538" y="1196260"/>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1. Yen </a:t>
          </a:r>
        </a:p>
      </dsp:txBody>
      <dsp:txXfrm>
        <a:off x="184041" y="1209763"/>
        <a:ext cx="1299496" cy="434005"/>
      </dsp:txXfrm>
    </dsp:sp>
    <dsp:sp modelId="{2935D914-9728-442E-8087-5BBD65527E44}">
      <dsp:nvSpPr>
        <dsp:cNvPr id="0" name=""/>
        <dsp:cNvSpPr/>
      </dsp:nvSpPr>
      <dsp:spPr>
        <a:xfrm>
          <a:off x="170538" y="1728196"/>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2. Pound</a:t>
          </a:r>
        </a:p>
      </dsp:txBody>
      <dsp:txXfrm>
        <a:off x="184041" y="1741699"/>
        <a:ext cx="1299496" cy="434005"/>
      </dsp:txXfrm>
    </dsp:sp>
    <dsp:sp modelId="{980532DE-F672-44CF-B31A-FC17605E97B7}">
      <dsp:nvSpPr>
        <dsp:cNvPr id="0" name=""/>
        <dsp:cNvSpPr/>
      </dsp:nvSpPr>
      <dsp:spPr>
        <a:xfrm>
          <a:off x="170538" y="2260133"/>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3. Euro</a:t>
          </a:r>
        </a:p>
      </dsp:txBody>
      <dsp:txXfrm>
        <a:off x="184041" y="2273636"/>
        <a:ext cx="1299496" cy="434005"/>
      </dsp:txXfrm>
    </dsp:sp>
    <dsp:sp modelId="{9C1ED53E-3FF3-4F27-93A6-FE264CD365B9}">
      <dsp:nvSpPr>
        <dsp:cNvPr id="0" name=""/>
        <dsp:cNvSpPr/>
      </dsp:nvSpPr>
      <dsp:spPr>
        <a:xfrm>
          <a:off x="170538" y="2792069"/>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4. Dollar</a:t>
          </a:r>
        </a:p>
      </dsp:txBody>
      <dsp:txXfrm>
        <a:off x="184041" y="2805572"/>
        <a:ext cx="1299496" cy="434005"/>
      </dsp:txXfrm>
    </dsp:sp>
    <dsp:sp modelId="{E0E03CF7-7D88-4AC2-8855-6127FAC6A94D}">
      <dsp:nvSpPr>
        <dsp:cNvPr id="0" name=""/>
        <dsp:cNvSpPr/>
      </dsp:nvSpPr>
      <dsp:spPr>
        <a:xfrm>
          <a:off x="170538" y="3324005"/>
          <a:ext cx="1326502" cy="461011"/>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5. Yuan</a:t>
          </a:r>
        </a:p>
      </dsp:txBody>
      <dsp:txXfrm>
        <a:off x="184041" y="3337508"/>
        <a:ext cx="1299496" cy="434005"/>
      </dsp:txXfrm>
    </dsp:sp>
    <dsp:sp modelId="{6A1D46C6-AA58-4980-8267-6E352D3E19D3}">
      <dsp:nvSpPr>
        <dsp:cNvPr id="0" name=""/>
        <dsp:cNvSpPr/>
      </dsp:nvSpPr>
      <dsp:spPr>
        <a:xfrm>
          <a:off x="1787212" y="0"/>
          <a:ext cx="1658128" cy="39850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Wt. (Before)</a:t>
          </a:r>
        </a:p>
      </dsp:txBody>
      <dsp:txXfrm>
        <a:off x="1787212" y="0"/>
        <a:ext cx="1658128" cy="1195506"/>
      </dsp:txXfrm>
    </dsp:sp>
    <dsp:sp modelId="{4BEC72D2-4D25-4896-AF0C-E991A7D71491}">
      <dsp:nvSpPr>
        <dsp:cNvPr id="0" name=""/>
        <dsp:cNvSpPr/>
      </dsp:nvSpPr>
      <dsp:spPr>
        <a:xfrm>
          <a:off x="1953025" y="1196260"/>
          <a:ext cx="1326502" cy="461011"/>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9.4</a:t>
          </a:r>
        </a:p>
      </dsp:txBody>
      <dsp:txXfrm>
        <a:off x="1966528" y="1209763"/>
        <a:ext cx="1299496" cy="434005"/>
      </dsp:txXfrm>
    </dsp:sp>
    <dsp:sp modelId="{AFDF7425-6828-4B07-9044-814940A76DD3}">
      <dsp:nvSpPr>
        <dsp:cNvPr id="0" name=""/>
        <dsp:cNvSpPr/>
      </dsp:nvSpPr>
      <dsp:spPr>
        <a:xfrm>
          <a:off x="1953025" y="1728196"/>
          <a:ext cx="1326502" cy="461011"/>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11.3</a:t>
          </a:r>
        </a:p>
      </dsp:txBody>
      <dsp:txXfrm>
        <a:off x="1966528" y="1741699"/>
        <a:ext cx="1299496" cy="434005"/>
      </dsp:txXfrm>
    </dsp:sp>
    <dsp:sp modelId="{7DEFB9D5-DAC0-4303-953C-C22D2A52D127}">
      <dsp:nvSpPr>
        <dsp:cNvPr id="0" name=""/>
        <dsp:cNvSpPr/>
      </dsp:nvSpPr>
      <dsp:spPr>
        <a:xfrm>
          <a:off x="1953025" y="2260133"/>
          <a:ext cx="1326502" cy="461011"/>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37.4</a:t>
          </a:r>
        </a:p>
      </dsp:txBody>
      <dsp:txXfrm>
        <a:off x="1966528" y="2273636"/>
        <a:ext cx="1299496" cy="434005"/>
      </dsp:txXfrm>
    </dsp:sp>
    <dsp:sp modelId="{DB81BF2B-DA3B-49C1-900A-484A48A2500C}">
      <dsp:nvSpPr>
        <dsp:cNvPr id="0" name=""/>
        <dsp:cNvSpPr/>
      </dsp:nvSpPr>
      <dsp:spPr>
        <a:xfrm>
          <a:off x="1953025" y="2792069"/>
          <a:ext cx="1326502" cy="461011"/>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41.9</a:t>
          </a:r>
        </a:p>
      </dsp:txBody>
      <dsp:txXfrm>
        <a:off x="1966528" y="2805572"/>
        <a:ext cx="1299496" cy="434005"/>
      </dsp:txXfrm>
    </dsp:sp>
    <dsp:sp modelId="{247389FE-7492-40C0-BFA3-639DEF8882D4}">
      <dsp:nvSpPr>
        <dsp:cNvPr id="0" name=""/>
        <dsp:cNvSpPr/>
      </dsp:nvSpPr>
      <dsp:spPr>
        <a:xfrm>
          <a:off x="1953025" y="3324005"/>
          <a:ext cx="1326502" cy="461011"/>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NA</a:t>
          </a:r>
        </a:p>
      </dsp:txBody>
      <dsp:txXfrm>
        <a:off x="1966528" y="3337508"/>
        <a:ext cx="1299496" cy="434005"/>
      </dsp:txXfrm>
    </dsp:sp>
    <dsp:sp modelId="{FE927D66-F591-4CA8-BA57-7755BA6D0E2B}">
      <dsp:nvSpPr>
        <dsp:cNvPr id="0" name=""/>
        <dsp:cNvSpPr/>
      </dsp:nvSpPr>
      <dsp:spPr>
        <a:xfrm>
          <a:off x="3569700" y="0"/>
          <a:ext cx="1658128" cy="39850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New Wt. (1/10/16)</a:t>
          </a:r>
        </a:p>
      </dsp:txBody>
      <dsp:txXfrm>
        <a:off x="3569700" y="0"/>
        <a:ext cx="1658128" cy="1195506"/>
      </dsp:txXfrm>
    </dsp:sp>
    <dsp:sp modelId="{56ABDECA-E7C9-416D-9898-D1AF03D90F26}">
      <dsp:nvSpPr>
        <dsp:cNvPr id="0" name=""/>
        <dsp:cNvSpPr/>
      </dsp:nvSpPr>
      <dsp:spPr>
        <a:xfrm>
          <a:off x="3735513" y="1196260"/>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8.33</a:t>
          </a:r>
        </a:p>
      </dsp:txBody>
      <dsp:txXfrm>
        <a:off x="3749016" y="1209763"/>
        <a:ext cx="1299496" cy="434005"/>
      </dsp:txXfrm>
    </dsp:sp>
    <dsp:sp modelId="{1FCD7FA8-CF13-491A-BFF7-6D6820243734}">
      <dsp:nvSpPr>
        <dsp:cNvPr id="0" name=""/>
        <dsp:cNvSpPr/>
      </dsp:nvSpPr>
      <dsp:spPr>
        <a:xfrm>
          <a:off x="3735513" y="1728196"/>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8.09</a:t>
          </a:r>
        </a:p>
      </dsp:txBody>
      <dsp:txXfrm>
        <a:off x="3749016" y="1741699"/>
        <a:ext cx="1299496" cy="434005"/>
      </dsp:txXfrm>
    </dsp:sp>
    <dsp:sp modelId="{ACF2CCB4-7E16-4B74-A1A2-3E897FABB7F7}">
      <dsp:nvSpPr>
        <dsp:cNvPr id="0" name=""/>
        <dsp:cNvSpPr/>
      </dsp:nvSpPr>
      <dsp:spPr>
        <a:xfrm>
          <a:off x="3735513" y="2260133"/>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30.93</a:t>
          </a:r>
        </a:p>
      </dsp:txBody>
      <dsp:txXfrm>
        <a:off x="3749016" y="2273636"/>
        <a:ext cx="1299496" cy="434005"/>
      </dsp:txXfrm>
    </dsp:sp>
    <dsp:sp modelId="{B722C98B-A395-4642-8CE4-66143EFDFEEF}">
      <dsp:nvSpPr>
        <dsp:cNvPr id="0" name=""/>
        <dsp:cNvSpPr/>
      </dsp:nvSpPr>
      <dsp:spPr>
        <a:xfrm>
          <a:off x="3735513" y="2792069"/>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41.73</a:t>
          </a:r>
        </a:p>
      </dsp:txBody>
      <dsp:txXfrm>
        <a:off x="3749016" y="2805572"/>
        <a:ext cx="1299496" cy="434005"/>
      </dsp:txXfrm>
    </dsp:sp>
    <dsp:sp modelId="{C800E5A6-C1D9-419A-9C05-067237CF10F1}">
      <dsp:nvSpPr>
        <dsp:cNvPr id="0" name=""/>
        <dsp:cNvSpPr/>
      </dsp:nvSpPr>
      <dsp:spPr>
        <a:xfrm>
          <a:off x="3735513" y="3324005"/>
          <a:ext cx="1326502" cy="461011"/>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10.92</a:t>
          </a:r>
        </a:p>
      </dsp:txBody>
      <dsp:txXfrm>
        <a:off x="3749016" y="3337508"/>
        <a:ext cx="1299496" cy="434005"/>
      </dsp:txXfrm>
    </dsp:sp>
    <dsp:sp modelId="{836E9CE8-8EDF-4BF7-9D81-E57235EF6D8D}">
      <dsp:nvSpPr>
        <dsp:cNvPr id="0" name=""/>
        <dsp:cNvSpPr/>
      </dsp:nvSpPr>
      <dsp:spPr>
        <a:xfrm>
          <a:off x="5352188" y="0"/>
          <a:ext cx="1658128" cy="39850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Exchange rate</a:t>
          </a:r>
        </a:p>
      </dsp:txBody>
      <dsp:txXfrm>
        <a:off x="5352188" y="0"/>
        <a:ext cx="1658128" cy="1195506"/>
      </dsp:txXfrm>
    </dsp:sp>
    <dsp:sp modelId="{D0F58FAF-91E0-429D-A34B-E30BACA96F91}">
      <dsp:nvSpPr>
        <dsp:cNvPr id="0" name=""/>
        <dsp:cNvSpPr/>
      </dsp:nvSpPr>
      <dsp:spPr>
        <a:xfrm>
          <a:off x="5518000" y="1196260"/>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5531503" y="1209763"/>
        <a:ext cx="1299496" cy="434005"/>
      </dsp:txXfrm>
    </dsp:sp>
    <dsp:sp modelId="{6E3E120E-228A-4D76-BA1F-D0FDCA08F668}">
      <dsp:nvSpPr>
        <dsp:cNvPr id="0" name=""/>
        <dsp:cNvSpPr/>
      </dsp:nvSpPr>
      <dsp:spPr>
        <a:xfrm>
          <a:off x="5518000" y="1728196"/>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5531503" y="1741699"/>
        <a:ext cx="1299496" cy="434005"/>
      </dsp:txXfrm>
    </dsp:sp>
    <dsp:sp modelId="{85191CCC-EAE9-426F-967D-97A62C18B90E}">
      <dsp:nvSpPr>
        <dsp:cNvPr id="0" name=""/>
        <dsp:cNvSpPr/>
      </dsp:nvSpPr>
      <dsp:spPr>
        <a:xfrm>
          <a:off x="5518000" y="2260133"/>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5531503" y="2273636"/>
        <a:ext cx="1299496" cy="434005"/>
      </dsp:txXfrm>
    </dsp:sp>
    <dsp:sp modelId="{1CD8341D-D239-491F-85A5-48A50B573081}">
      <dsp:nvSpPr>
        <dsp:cNvPr id="0" name=""/>
        <dsp:cNvSpPr/>
      </dsp:nvSpPr>
      <dsp:spPr>
        <a:xfrm>
          <a:off x="5518000" y="2792069"/>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$1=$1</a:t>
          </a:r>
        </a:p>
      </dsp:txBody>
      <dsp:txXfrm>
        <a:off x="5531503" y="2805572"/>
        <a:ext cx="1299496" cy="434005"/>
      </dsp:txXfrm>
    </dsp:sp>
    <dsp:sp modelId="{2DC324B5-5411-4A55-A2F8-5B890A0F6AFF}">
      <dsp:nvSpPr>
        <dsp:cNvPr id="0" name=""/>
        <dsp:cNvSpPr/>
      </dsp:nvSpPr>
      <dsp:spPr>
        <a:xfrm>
          <a:off x="5518000" y="3324005"/>
          <a:ext cx="1326502" cy="4610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endParaRPr lang="en-US" sz="2500" kern="1200" dirty="0"/>
        </a:p>
      </dsp:txBody>
      <dsp:txXfrm>
        <a:off x="5531503" y="3337508"/>
        <a:ext cx="1299496" cy="434005"/>
      </dsp:txXfrm>
    </dsp:sp>
    <dsp:sp modelId="{B2FA62EA-7BD6-4B6D-B628-83C1812E3968}">
      <dsp:nvSpPr>
        <dsp:cNvPr id="0" name=""/>
        <dsp:cNvSpPr/>
      </dsp:nvSpPr>
      <dsp:spPr>
        <a:xfrm>
          <a:off x="7115391" y="0"/>
          <a:ext cx="1658128" cy="39850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Wt</a:t>
          </a:r>
          <a:r>
            <a:rPr lang="en-US" sz="2800" kern="1200" dirty="0"/>
            <a:t> x Rate</a:t>
          </a:r>
        </a:p>
      </dsp:txBody>
      <dsp:txXfrm>
        <a:off x="7115391" y="0"/>
        <a:ext cx="1658128" cy="1195506"/>
      </dsp:txXfrm>
    </dsp:sp>
    <dsp:sp modelId="{367C1B80-4E78-46E2-B6F6-A0A23B566763}">
      <dsp:nvSpPr>
        <dsp:cNvPr id="0" name=""/>
        <dsp:cNvSpPr/>
      </dsp:nvSpPr>
      <dsp:spPr>
        <a:xfrm>
          <a:off x="7300488" y="1195506"/>
          <a:ext cx="1326502" cy="25902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1SDR</a:t>
          </a:r>
          <a:br>
            <a:rPr lang="en-US" sz="2500" kern="1200" dirty="0"/>
          </a:br>
          <a:r>
            <a:rPr lang="en-US" sz="2500" kern="1200" dirty="0"/>
            <a:t>=$_</a:t>
          </a:r>
        </a:p>
      </dsp:txBody>
      <dsp:txXfrm>
        <a:off x="7339340" y="1234358"/>
        <a:ext cx="1248798" cy="25125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A40CA-31B7-405A-9C9A-E62B3E122D8A}">
      <dsp:nvSpPr>
        <dsp:cNvPr id="0" name=""/>
        <dsp:cNvSpPr/>
      </dsp:nvSpPr>
      <dsp:spPr>
        <a:xfrm>
          <a:off x="1073" y="0"/>
          <a:ext cx="2792184" cy="398502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err="1">
              <a:latin typeface="Franklin Gothic Demi Cond" panose="020B0706030402020204" pitchFamily="34" charset="0"/>
            </a:rPr>
            <a:t>BoD</a:t>
          </a:r>
          <a:endParaRPr lang="en-US" sz="5100" kern="1200" dirty="0">
            <a:latin typeface="Franklin Gothic Demi Cond" panose="020B0706030402020204" pitchFamily="34" charset="0"/>
          </a:endParaRPr>
        </a:p>
      </dsp:txBody>
      <dsp:txXfrm>
        <a:off x="1073" y="0"/>
        <a:ext cx="2792184" cy="1195506"/>
      </dsp:txXfrm>
    </dsp:sp>
    <dsp:sp modelId="{96F9FD44-F060-4C82-B952-D1E140A640F2}">
      <dsp:nvSpPr>
        <dsp:cNvPr id="0" name=""/>
        <dsp:cNvSpPr/>
      </dsp:nvSpPr>
      <dsp:spPr>
        <a:xfrm>
          <a:off x="280292" y="1195847"/>
          <a:ext cx="2233747" cy="78289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Demi Cond" panose="020B0706030402020204" pitchFamily="34" charset="0"/>
            </a:rPr>
            <a:t>All nations (188)</a:t>
          </a:r>
        </a:p>
      </dsp:txBody>
      <dsp:txXfrm>
        <a:off x="303222" y="1218777"/>
        <a:ext cx="2187887" cy="737037"/>
      </dsp:txXfrm>
    </dsp:sp>
    <dsp:sp modelId="{D3A0954B-8AA6-4D13-9E3D-11CAB636B31B}">
      <dsp:nvSpPr>
        <dsp:cNvPr id="0" name=""/>
        <dsp:cNvSpPr/>
      </dsp:nvSpPr>
      <dsp:spPr>
        <a:xfrm>
          <a:off x="280292" y="2099190"/>
          <a:ext cx="2233747" cy="782897"/>
        </a:xfrm>
        <a:prstGeom prst="roundRect">
          <a:avLst>
            <a:gd name="adj" fmla="val 10000"/>
          </a:avLst>
        </a:prstGeom>
        <a:solidFill>
          <a:schemeClr val="accent5">
            <a:hueOff val="-1752412"/>
            <a:satOff val="2577"/>
            <a:lumOff val="2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Demi Cond" panose="020B0706030402020204" pitchFamily="34" charset="0"/>
            </a:rPr>
            <a:t>FinMin / Gov.</a:t>
          </a:r>
        </a:p>
      </dsp:txBody>
      <dsp:txXfrm>
        <a:off x="303222" y="2122120"/>
        <a:ext cx="2187887" cy="737037"/>
      </dsp:txXfrm>
    </dsp:sp>
    <dsp:sp modelId="{98B5945F-6D34-4133-ADA2-6492B4874615}">
      <dsp:nvSpPr>
        <dsp:cNvPr id="0" name=""/>
        <dsp:cNvSpPr/>
      </dsp:nvSpPr>
      <dsp:spPr>
        <a:xfrm>
          <a:off x="280292" y="3002533"/>
          <a:ext cx="2233747" cy="782897"/>
        </a:xfrm>
        <a:prstGeom prst="roundRect">
          <a:avLst>
            <a:gd name="adj" fmla="val 10000"/>
          </a:avLst>
        </a:prstGeom>
        <a:solidFill>
          <a:schemeClr val="accent5">
            <a:hueOff val="-3504825"/>
            <a:satOff val="5153"/>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Demi Cond" panose="020B0706030402020204" pitchFamily="34" charset="0"/>
            </a:rPr>
            <a:t>Annual Meet</a:t>
          </a:r>
        </a:p>
      </dsp:txBody>
      <dsp:txXfrm>
        <a:off x="303222" y="3025463"/>
        <a:ext cx="2187887" cy="737037"/>
      </dsp:txXfrm>
    </dsp:sp>
    <dsp:sp modelId="{8D15C695-042B-4C47-B991-6C818938871C}">
      <dsp:nvSpPr>
        <dsp:cNvPr id="0" name=""/>
        <dsp:cNvSpPr/>
      </dsp:nvSpPr>
      <dsp:spPr>
        <a:xfrm>
          <a:off x="3002672" y="0"/>
          <a:ext cx="2792184" cy="398502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latin typeface="Franklin Gothic Demi Cond" panose="020B0706030402020204" pitchFamily="34" charset="0"/>
            </a:rPr>
            <a:t> </a:t>
          </a:r>
          <a:r>
            <a:rPr lang="en-US" sz="5100" kern="1200" dirty="0" err="1">
              <a:latin typeface="Franklin Gothic Demi Cond" panose="020B0706030402020204" pitchFamily="34" charset="0"/>
            </a:rPr>
            <a:t>Xo.Board</a:t>
          </a:r>
          <a:endParaRPr lang="en-US" sz="5100" kern="1200" dirty="0">
            <a:latin typeface="Franklin Gothic Demi Cond" panose="020B0706030402020204" pitchFamily="34" charset="0"/>
          </a:endParaRPr>
        </a:p>
      </dsp:txBody>
      <dsp:txXfrm>
        <a:off x="3002672" y="0"/>
        <a:ext cx="2792184" cy="1195506"/>
      </dsp:txXfrm>
    </dsp:sp>
    <dsp:sp modelId="{B5330985-DDA8-46B4-B274-2463201A37B6}">
      <dsp:nvSpPr>
        <dsp:cNvPr id="0" name=""/>
        <dsp:cNvSpPr/>
      </dsp:nvSpPr>
      <dsp:spPr>
        <a:xfrm>
          <a:off x="3281890" y="1195847"/>
          <a:ext cx="2233747" cy="782897"/>
        </a:xfrm>
        <a:prstGeom prst="roundRect">
          <a:avLst>
            <a:gd name="adj" fmla="val 10000"/>
          </a:avLst>
        </a:prstGeom>
        <a:solidFill>
          <a:schemeClr val="accent5">
            <a:hueOff val="-5257237"/>
            <a:satOff val="7730"/>
            <a:lumOff val="66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Demi Cond" panose="020B0706030402020204" pitchFamily="34" charset="0"/>
            </a:rPr>
            <a:t>Daily work</a:t>
          </a:r>
        </a:p>
      </dsp:txBody>
      <dsp:txXfrm>
        <a:off x="3304820" y="1218777"/>
        <a:ext cx="2187887" cy="737037"/>
      </dsp:txXfrm>
    </dsp:sp>
    <dsp:sp modelId="{1AE3D92F-FEAA-49DD-9EB1-8016BB39F443}">
      <dsp:nvSpPr>
        <dsp:cNvPr id="0" name=""/>
        <dsp:cNvSpPr/>
      </dsp:nvSpPr>
      <dsp:spPr>
        <a:xfrm>
          <a:off x="3281890" y="2099190"/>
          <a:ext cx="2233747" cy="782897"/>
        </a:xfrm>
        <a:prstGeom prst="roundRect">
          <a:avLst>
            <a:gd name="adj" fmla="val 10000"/>
          </a:avLst>
        </a:prstGeom>
        <a:solidFill>
          <a:schemeClr val="accent5">
            <a:hueOff val="-7009649"/>
            <a:satOff val="10306"/>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Demi Cond" panose="020B0706030402020204" pitchFamily="34" charset="0"/>
            </a:rPr>
            <a:t>19 “Elected”</a:t>
          </a:r>
        </a:p>
      </dsp:txBody>
      <dsp:txXfrm>
        <a:off x="3304820" y="2122120"/>
        <a:ext cx="2187887" cy="737037"/>
      </dsp:txXfrm>
    </dsp:sp>
    <dsp:sp modelId="{9697FFEA-83D8-4246-88F8-E1CF2DE55734}">
      <dsp:nvSpPr>
        <dsp:cNvPr id="0" name=""/>
        <dsp:cNvSpPr/>
      </dsp:nvSpPr>
      <dsp:spPr>
        <a:xfrm>
          <a:off x="3281890" y="3002533"/>
          <a:ext cx="2233747" cy="782897"/>
        </a:xfrm>
        <a:prstGeom prst="roundRect">
          <a:avLst>
            <a:gd name="adj" fmla="val 10000"/>
          </a:avLst>
        </a:prstGeom>
        <a:solidFill>
          <a:schemeClr val="accent5">
            <a:hueOff val="-8762062"/>
            <a:satOff val="12883"/>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Demi Cond" panose="020B0706030402020204" pitchFamily="34" charset="0"/>
            </a:rPr>
            <a:t>5 “Appointed”</a:t>
          </a:r>
        </a:p>
      </dsp:txBody>
      <dsp:txXfrm>
        <a:off x="3304820" y="3025463"/>
        <a:ext cx="2187887" cy="737037"/>
      </dsp:txXfrm>
    </dsp:sp>
    <dsp:sp modelId="{22E561D0-451E-438D-AD40-1166E688A6B5}">
      <dsp:nvSpPr>
        <dsp:cNvPr id="0" name=""/>
        <dsp:cNvSpPr/>
      </dsp:nvSpPr>
      <dsp:spPr>
        <a:xfrm>
          <a:off x="6004270" y="0"/>
          <a:ext cx="2792184" cy="398502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latin typeface="Franklin Gothic Demi Cond" panose="020B0706030402020204" pitchFamily="34" charset="0"/>
            </a:rPr>
            <a:t>MD</a:t>
          </a:r>
        </a:p>
      </dsp:txBody>
      <dsp:txXfrm>
        <a:off x="6004270" y="0"/>
        <a:ext cx="2792184" cy="1195506"/>
      </dsp:txXfrm>
    </dsp:sp>
    <dsp:sp modelId="{2DA8DEAA-BF45-4E5C-B509-C9CB13B31995}">
      <dsp:nvSpPr>
        <dsp:cNvPr id="0" name=""/>
        <dsp:cNvSpPr/>
      </dsp:nvSpPr>
      <dsp:spPr>
        <a:xfrm>
          <a:off x="6283489" y="1195847"/>
          <a:ext cx="2233747" cy="782897"/>
        </a:xfrm>
        <a:prstGeom prst="roundRect">
          <a:avLst>
            <a:gd name="adj" fmla="val 10000"/>
          </a:avLst>
        </a:prstGeom>
        <a:solidFill>
          <a:schemeClr val="accent5">
            <a:hueOff val="-10514474"/>
            <a:satOff val="15460"/>
            <a:lumOff val="1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Demi Cond" panose="020B0706030402020204" pitchFamily="34" charset="0"/>
            </a:rPr>
            <a:t>5 year </a:t>
          </a:r>
          <a:br>
            <a:rPr lang="en-US" sz="2400" kern="1200" dirty="0">
              <a:latin typeface="Franklin Gothic Demi Cond" panose="020B0706030402020204" pitchFamily="34" charset="0"/>
            </a:rPr>
          </a:br>
          <a:r>
            <a:rPr lang="en-US" sz="2400" kern="1200" dirty="0">
              <a:latin typeface="Franklin Gothic Demi Cond" panose="020B0706030402020204" pitchFamily="34" charset="0"/>
            </a:rPr>
            <a:t>(reappoint Yes)</a:t>
          </a:r>
        </a:p>
      </dsp:txBody>
      <dsp:txXfrm>
        <a:off x="6306419" y="1218777"/>
        <a:ext cx="2187887" cy="737037"/>
      </dsp:txXfrm>
    </dsp:sp>
    <dsp:sp modelId="{C78633A5-9D5C-4481-9C14-BB89D839B4C9}">
      <dsp:nvSpPr>
        <dsp:cNvPr id="0" name=""/>
        <dsp:cNvSpPr/>
      </dsp:nvSpPr>
      <dsp:spPr>
        <a:xfrm>
          <a:off x="6283489" y="2099190"/>
          <a:ext cx="2233747" cy="782897"/>
        </a:xfrm>
        <a:prstGeom prst="roundRect">
          <a:avLst>
            <a:gd name="adj" fmla="val 10000"/>
          </a:avLst>
        </a:prstGeom>
        <a:solidFill>
          <a:schemeClr val="accent5">
            <a:hueOff val="-12266885"/>
            <a:satOff val="18036"/>
            <a:lumOff val="15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Demi Cond" panose="020B0706030402020204" pitchFamily="34" charset="0"/>
            </a:rPr>
            <a:t>Washington</a:t>
          </a:r>
        </a:p>
      </dsp:txBody>
      <dsp:txXfrm>
        <a:off x="6306419" y="2122120"/>
        <a:ext cx="2187887" cy="737037"/>
      </dsp:txXfrm>
    </dsp:sp>
    <dsp:sp modelId="{CF2ABF4E-412F-4FD0-9903-316A2DF522C7}">
      <dsp:nvSpPr>
        <dsp:cNvPr id="0" name=""/>
        <dsp:cNvSpPr/>
      </dsp:nvSpPr>
      <dsp:spPr>
        <a:xfrm>
          <a:off x="6283489" y="3002533"/>
          <a:ext cx="2233747" cy="782897"/>
        </a:xfrm>
        <a:prstGeom prst="roundRect">
          <a:avLst>
            <a:gd name="adj" fmla="val 10000"/>
          </a:avLst>
        </a:prstGeom>
        <a:solidFill>
          <a:schemeClr val="accent5">
            <a:hueOff val="-14019298"/>
            <a:satOff val="20613"/>
            <a:lumOff val="1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Demi Cond" panose="020B0706030402020204" pitchFamily="34" charset="0"/>
            </a:rPr>
            <a:t>+Staff</a:t>
          </a:r>
        </a:p>
      </dsp:txBody>
      <dsp:txXfrm>
        <a:off x="6306419" y="3025463"/>
        <a:ext cx="2187887" cy="7370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A84B-8E25-41CD-9850-FD86272F1725}">
      <dsp:nvSpPr>
        <dsp:cNvPr id="0" name=""/>
        <dsp:cNvSpPr/>
      </dsp:nvSpPr>
      <dsp:spPr>
        <a:xfrm>
          <a:off x="199" y="647975"/>
          <a:ext cx="1928112" cy="1652620"/>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F828D516-ACC8-4B1A-9078-7C5A0A3C8731}">
      <dsp:nvSpPr>
        <dsp:cNvPr id="0" name=""/>
        <dsp:cNvSpPr/>
      </dsp:nvSpPr>
      <dsp:spPr>
        <a:xfrm>
          <a:off x="19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BoP #; ECB</a:t>
          </a:r>
        </a:p>
      </dsp:txBody>
      <dsp:txXfrm>
        <a:off x="199" y="1804810"/>
        <a:ext cx="1928112" cy="396629"/>
      </dsp:txXfrm>
    </dsp:sp>
    <dsp:sp modelId="{F72EB10F-7F8B-456F-B802-EBC46AF5502E}">
      <dsp:nvSpPr>
        <dsp:cNvPr id="0" name=""/>
        <dsp:cNvSpPr/>
      </dsp:nvSpPr>
      <dsp:spPr>
        <a:xfrm>
          <a:off x="2124974" y="647975"/>
          <a:ext cx="1928112" cy="1652620"/>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526B74-4845-467F-B2FC-DCFAA06302E4}">
      <dsp:nvSpPr>
        <dsp:cNvPr id="0" name=""/>
        <dsp:cNvSpPr/>
      </dsp:nvSpPr>
      <dsp:spPr>
        <a:xfrm>
          <a:off x="2124974"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Gold Schemes</a:t>
          </a:r>
        </a:p>
      </dsp:txBody>
      <dsp:txXfrm>
        <a:off x="2124974" y="1804810"/>
        <a:ext cx="1928112" cy="396629"/>
      </dsp:txXfrm>
    </dsp:sp>
    <dsp:sp modelId="{9F8747FE-E35D-4BD9-911D-6C37FBE69B9B}">
      <dsp:nvSpPr>
        <dsp:cNvPr id="0" name=""/>
        <dsp:cNvSpPr/>
      </dsp:nvSpPr>
      <dsp:spPr>
        <a:xfrm>
          <a:off x="4249749" y="647975"/>
          <a:ext cx="1928112" cy="1652620"/>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711BB1EE-5FB5-42F2-822A-D8394ECAE21E}">
      <dsp:nvSpPr>
        <dsp:cNvPr id="0" name=""/>
        <dsp:cNvSpPr/>
      </dsp:nvSpPr>
      <dsp:spPr>
        <a:xfrm>
          <a:off x="4249749" y="1804810"/>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Mauritius DTAA</a:t>
          </a:r>
        </a:p>
      </dsp:txBody>
      <dsp:txXfrm>
        <a:off x="4249749" y="1804810"/>
        <a:ext cx="1928112" cy="396629"/>
      </dsp:txXfrm>
    </dsp:sp>
    <dsp:sp modelId="{4A1B3F21-7A6B-4284-B54E-AB3C87ADAE2C}">
      <dsp:nvSpPr>
        <dsp:cNvPr id="0" name=""/>
        <dsp:cNvSpPr/>
      </dsp:nvSpPr>
      <dsp:spPr>
        <a:xfrm>
          <a:off x="199" y="2493408"/>
          <a:ext cx="1928112" cy="1652620"/>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603BFD22-0D88-4E45-8232-E4A0CAB04C4A}">
      <dsp:nvSpPr>
        <dsp:cNvPr id="0" name=""/>
        <dsp:cNvSpPr/>
      </dsp:nvSpPr>
      <dsp:spPr>
        <a:xfrm>
          <a:off x="19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E-Commerce</a:t>
          </a:r>
        </a:p>
      </dsp:txBody>
      <dsp:txXfrm>
        <a:off x="199" y="3650242"/>
        <a:ext cx="1928112" cy="396629"/>
      </dsp:txXfrm>
    </dsp:sp>
    <dsp:sp modelId="{2BD6E712-BCFC-4968-A08D-562656743B6F}">
      <dsp:nvSpPr>
        <dsp:cNvPr id="0" name=""/>
        <dsp:cNvSpPr/>
      </dsp:nvSpPr>
      <dsp:spPr>
        <a:xfrm>
          <a:off x="2124974" y="2493408"/>
          <a:ext cx="1928112" cy="1652620"/>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2CB2C7DA-4297-426E-BA3F-971B9C3C3A86}">
      <dsp:nvSpPr>
        <dsp:cNvPr id="0" name=""/>
        <dsp:cNvSpPr/>
      </dsp:nvSpPr>
      <dsp:spPr>
        <a:xfrm>
          <a:off x="2124974"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IMF Reforms</a:t>
          </a:r>
        </a:p>
      </dsp:txBody>
      <dsp:txXfrm>
        <a:off x="2124974" y="3650242"/>
        <a:ext cx="1928112" cy="396629"/>
      </dsp:txXfrm>
    </dsp:sp>
    <dsp:sp modelId="{E3E91838-DB22-4EBA-A81B-9A2522CEA875}">
      <dsp:nvSpPr>
        <dsp:cNvPr id="0" name=""/>
        <dsp:cNvSpPr/>
      </dsp:nvSpPr>
      <dsp:spPr>
        <a:xfrm>
          <a:off x="4249749" y="2493408"/>
          <a:ext cx="1928112" cy="1652620"/>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33B5F2EC-33F7-42F2-84E5-A0F8AEF396CD}">
      <dsp:nvSpPr>
        <dsp:cNvPr id="0" name=""/>
        <dsp:cNvSpPr/>
      </dsp:nvSpPr>
      <dsp:spPr>
        <a:xfrm>
          <a:off x="4249749" y="3650242"/>
          <a:ext cx="1928112" cy="39662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WTO Nairobi</a:t>
          </a:r>
        </a:p>
      </dsp:txBody>
      <dsp:txXfrm>
        <a:off x="4249749" y="3650242"/>
        <a:ext cx="1928112" cy="3966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76B5E-E96E-4D37-A27F-79D417A2FAF0}">
      <dsp:nvSpPr>
        <dsp:cNvPr id="0" name=""/>
        <dsp:cNvSpPr/>
      </dsp:nvSpPr>
      <dsp:spPr>
        <a:xfrm>
          <a:off x="636110" y="463"/>
          <a:ext cx="2384869" cy="1643175"/>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B7A97-EB6A-4FCF-B89E-56304F5F93C4}">
      <dsp:nvSpPr>
        <dsp:cNvPr id="0" name=""/>
        <dsp:cNvSpPr/>
      </dsp:nvSpPr>
      <dsp:spPr>
        <a:xfrm>
          <a:off x="636110" y="1643638"/>
          <a:ext cx="2384869" cy="884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US" sz="2600" kern="1200" dirty="0">
              <a:solidFill>
                <a:srgbClr val="C00000"/>
              </a:solidFill>
            </a:rPr>
            <a:t>WTO Nairobi Package</a:t>
          </a:r>
        </a:p>
      </dsp:txBody>
      <dsp:txXfrm>
        <a:off x="636110" y="1643638"/>
        <a:ext cx="2384869" cy="884786"/>
      </dsp:txXfrm>
    </dsp:sp>
    <dsp:sp modelId="{989FA8ED-FA2C-4BD6-9A75-13D42A0213F9}">
      <dsp:nvSpPr>
        <dsp:cNvPr id="0" name=""/>
        <dsp:cNvSpPr/>
      </dsp:nvSpPr>
      <dsp:spPr>
        <a:xfrm>
          <a:off x="3259567" y="463"/>
          <a:ext cx="2384869" cy="1643175"/>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B1DC5-F70D-48BA-8BB0-3A33529D5B57}">
      <dsp:nvSpPr>
        <dsp:cNvPr id="0" name=""/>
        <dsp:cNvSpPr/>
      </dsp:nvSpPr>
      <dsp:spPr>
        <a:xfrm>
          <a:off x="3259567" y="1643638"/>
          <a:ext cx="2384869" cy="884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US" sz="2600" kern="1200" dirty="0">
              <a:solidFill>
                <a:srgbClr val="C00000"/>
              </a:solidFill>
            </a:rPr>
            <a:t>PTAs benefiting India?</a:t>
          </a:r>
        </a:p>
      </dsp:txBody>
      <dsp:txXfrm>
        <a:off x="3259567" y="1643638"/>
        <a:ext cx="2384869" cy="8847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795CB-6B7C-4E1B-83B5-0CBEA67357C8}">
      <dsp:nvSpPr>
        <dsp:cNvPr id="0" name=""/>
        <dsp:cNvSpPr/>
      </dsp:nvSpPr>
      <dsp:spPr>
        <a:xfrm>
          <a:off x="8080" y="2487758"/>
          <a:ext cx="2189117" cy="1201862"/>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WTO</a:t>
          </a:r>
          <a:br>
            <a:rPr lang="en-US" sz="2800" kern="1200" dirty="0">
              <a:latin typeface="Franklin Gothic Demi Cond" panose="020B0706030402020204" pitchFamily="34" charset="0"/>
            </a:rPr>
          </a:br>
          <a:r>
            <a:rPr lang="en-US" sz="2800" kern="1200" dirty="0">
              <a:latin typeface="Franklin Gothic Demi Cond" panose="020B0706030402020204" pitchFamily="34" charset="0"/>
            </a:rPr>
            <a:t>Structure</a:t>
          </a:r>
        </a:p>
      </dsp:txBody>
      <dsp:txXfrm>
        <a:off x="43281" y="2522959"/>
        <a:ext cx="2118715" cy="1131460"/>
      </dsp:txXfrm>
    </dsp:sp>
    <dsp:sp modelId="{935482D8-F9E5-426C-ACFE-7DE35A0A28AA}">
      <dsp:nvSpPr>
        <dsp:cNvPr id="0" name=""/>
        <dsp:cNvSpPr/>
      </dsp:nvSpPr>
      <dsp:spPr>
        <a:xfrm rot="17807651">
          <a:off x="1997332" y="2756835"/>
          <a:ext cx="727827" cy="14026"/>
        </a:xfrm>
        <a:custGeom>
          <a:avLst/>
          <a:gdLst/>
          <a:ahLst/>
          <a:cxnLst/>
          <a:rect l="0" t="0" r="0" b="0"/>
          <a:pathLst>
            <a:path>
              <a:moveTo>
                <a:pt x="0" y="7013"/>
              </a:moveTo>
              <a:lnTo>
                <a:pt x="727827" y="7013"/>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US" sz="3200" kern="1200">
            <a:latin typeface="Franklin Gothic Demi Cond" panose="020B0706030402020204" pitchFamily="34" charset="0"/>
          </a:endParaRPr>
        </a:p>
      </dsp:txBody>
      <dsp:txXfrm>
        <a:off x="2343050" y="2745653"/>
        <a:ext cx="36391" cy="36391"/>
      </dsp:txXfrm>
    </dsp:sp>
    <dsp:sp modelId="{971ED94D-6C25-4C86-966F-72CF334757E2}">
      <dsp:nvSpPr>
        <dsp:cNvPr id="0" name=""/>
        <dsp:cNvSpPr/>
      </dsp:nvSpPr>
      <dsp:spPr>
        <a:xfrm>
          <a:off x="2525293" y="1969355"/>
          <a:ext cx="2314696" cy="939304"/>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Ministerial</a:t>
          </a:r>
          <a:br>
            <a:rPr lang="en-US" sz="2800" kern="1200" dirty="0">
              <a:latin typeface="Franklin Gothic Demi Cond" panose="020B0706030402020204" pitchFamily="34" charset="0"/>
            </a:rPr>
          </a:br>
          <a:r>
            <a:rPr lang="en-US" sz="2800" kern="1200" dirty="0">
              <a:latin typeface="Franklin Gothic Demi Cond" panose="020B0706030402020204" pitchFamily="34" charset="0"/>
            </a:rPr>
            <a:t>Conference</a:t>
          </a:r>
        </a:p>
      </dsp:txBody>
      <dsp:txXfrm>
        <a:off x="2552804" y="1996866"/>
        <a:ext cx="2259674" cy="884282"/>
      </dsp:txXfrm>
    </dsp:sp>
    <dsp:sp modelId="{DC1A8BDA-4B4D-4F13-83AE-AD3C43249D9C}">
      <dsp:nvSpPr>
        <dsp:cNvPr id="0" name=""/>
        <dsp:cNvSpPr/>
      </dsp:nvSpPr>
      <dsp:spPr>
        <a:xfrm rot="17132988">
          <a:off x="4392092" y="1842448"/>
          <a:ext cx="1223889" cy="14026"/>
        </a:xfrm>
        <a:custGeom>
          <a:avLst/>
          <a:gdLst/>
          <a:ahLst/>
          <a:cxnLst/>
          <a:rect l="0" t="0" r="0" b="0"/>
          <a:pathLst>
            <a:path>
              <a:moveTo>
                <a:pt x="0" y="7013"/>
              </a:moveTo>
              <a:lnTo>
                <a:pt x="1223889" y="7013"/>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73440" y="1818864"/>
        <a:ext cx="61194" cy="61194"/>
      </dsp:txXfrm>
    </dsp:sp>
    <dsp:sp modelId="{884818CC-9F4D-4238-B619-52BAC701BD87}">
      <dsp:nvSpPr>
        <dsp:cNvPr id="0" name=""/>
        <dsp:cNvSpPr/>
      </dsp:nvSpPr>
      <dsp:spPr>
        <a:xfrm>
          <a:off x="5168085" y="1054855"/>
          <a:ext cx="2690045" cy="41011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164 MEMBERS</a:t>
          </a:r>
        </a:p>
      </dsp:txBody>
      <dsp:txXfrm>
        <a:off x="5180097" y="1066867"/>
        <a:ext cx="2666021" cy="386095"/>
      </dsp:txXfrm>
    </dsp:sp>
    <dsp:sp modelId="{65EA9DD0-6998-4E50-B283-4EEF9A2979D6}">
      <dsp:nvSpPr>
        <dsp:cNvPr id="0" name=""/>
        <dsp:cNvSpPr/>
      </dsp:nvSpPr>
      <dsp:spPr>
        <a:xfrm rot="17692822">
          <a:off x="4614120" y="2078266"/>
          <a:ext cx="779833" cy="14026"/>
        </a:xfrm>
        <a:custGeom>
          <a:avLst/>
          <a:gdLst/>
          <a:ahLst/>
          <a:cxnLst/>
          <a:rect l="0" t="0" r="0" b="0"/>
          <a:pathLst>
            <a:path>
              <a:moveTo>
                <a:pt x="0" y="7013"/>
              </a:moveTo>
              <a:lnTo>
                <a:pt x="779833" y="7013"/>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84541" y="2065784"/>
        <a:ext cx="38991" cy="38991"/>
      </dsp:txXfrm>
    </dsp:sp>
    <dsp:sp modelId="{49A764D5-4810-4BFE-B957-B22830027277}">
      <dsp:nvSpPr>
        <dsp:cNvPr id="0" name=""/>
        <dsp:cNvSpPr/>
      </dsp:nvSpPr>
      <dsp:spPr>
        <a:xfrm>
          <a:off x="5168085" y="1526492"/>
          <a:ext cx="2690045" cy="41011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Appoint DG</a:t>
          </a:r>
        </a:p>
      </dsp:txBody>
      <dsp:txXfrm>
        <a:off x="5180097" y="1538504"/>
        <a:ext cx="2666021" cy="386095"/>
      </dsp:txXfrm>
    </dsp:sp>
    <dsp:sp modelId="{8EB3F368-86F1-4D1B-A3CF-7F8F16961DB8}">
      <dsp:nvSpPr>
        <dsp:cNvPr id="0" name=""/>
        <dsp:cNvSpPr/>
      </dsp:nvSpPr>
      <dsp:spPr>
        <a:xfrm rot="19457599">
          <a:off x="4802012" y="2314085"/>
          <a:ext cx="404050" cy="14026"/>
        </a:xfrm>
        <a:custGeom>
          <a:avLst/>
          <a:gdLst/>
          <a:ahLst/>
          <a:cxnLst/>
          <a:rect l="0" t="0" r="0" b="0"/>
          <a:pathLst>
            <a:path>
              <a:moveTo>
                <a:pt x="0" y="7013"/>
              </a:moveTo>
              <a:lnTo>
                <a:pt x="404050" y="7013"/>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3936" y="2310997"/>
        <a:ext cx="20202" cy="20202"/>
      </dsp:txXfrm>
    </dsp:sp>
    <dsp:sp modelId="{E8A439EE-F9BE-49A0-AEC2-DA3D2518A505}">
      <dsp:nvSpPr>
        <dsp:cNvPr id="0" name=""/>
        <dsp:cNvSpPr/>
      </dsp:nvSpPr>
      <dsp:spPr>
        <a:xfrm>
          <a:off x="5168085" y="1998129"/>
          <a:ext cx="2690045" cy="41011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Trade agreements</a:t>
          </a:r>
        </a:p>
      </dsp:txBody>
      <dsp:txXfrm>
        <a:off x="5180097" y="2010141"/>
        <a:ext cx="2666021" cy="386095"/>
      </dsp:txXfrm>
    </dsp:sp>
    <dsp:sp modelId="{8A1B74C5-8EBB-4D21-9AA4-AAFDCF054DA1}">
      <dsp:nvSpPr>
        <dsp:cNvPr id="0" name=""/>
        <dsp:cNvSpPr/>
      </dsp:nvSpPr>
      <dsp:spPr>
        <a:xfrm rot="2142401">
          <a:off x="4802012" y="2549903"/>
          <a:ext cx="404050" cy="14026"/>
        </a:xfrm>
        <a:custGeom>
          <a:avLst/>
          <a:gdLst/>
          <a:ahLst/>
          <a:cxnLst/>
          <a:rect l="0" t="0" r="0" b="0"/>
          <a:pathLst>
            <a:path>
              <a:moveTo>
                <a:pt x="0" y="7013"/>
              </a:moveTo>
              <a:lnTo>
                <a:pt x="404050" y="7013"/>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3936" y="2546815"/>
        <a:ext cx="20202" cy="20202"/>
      </dsp:txXfrm>
    </dsp:sp>
    <dsp:sp modelId="{414965EB-36BC-4456-86B1-A854C70BC06D}">
      <dsp:nvSpPr>
        <dsp:cNvPr id="0" name=""/>
        <dsp:cNvSpPr/>
      </dsp:nvSpPr>
      <dsp:spPr>
        <a:xfrm>
          <a:off x="5168085" y="2469766"/>
          <a:ext cx="2690045" cy="41011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Every 2 </a:t>
          </a:r>
          <a:r>
            <a:rPr lang="en-US" sz="2800" kern="1200" dirty="0" err="1">
              <a:latin typeface="Franklin Gothic Demi Cond" panose="020B0706030402020204" pitchFamily="34" charset="0"/>
            </a:rPr>
            <a:t>yr</a:t>
          </a:r>
          <a:endParaRPr lang="en-US" sz="2800" kern="1200" dirty="0">
            <a:latin typeface="Franklin Gothic Demi Cond" panose="020B0706030402020204" pitchFamily="34" charset="0"/>
          </a:endParaRPr>
        </a:p>
      </dsp:txBody>
      <dsp:txXfrm>
        <a:off x="5180097" y="2481778"/>
        <a:ext cx="2666021" cy="386095"/>
      </dsp:txXfrm>
    </dsp:sp>
    <dsp:sp modelId="{95476F81-ACE7-4272-BCA2-851AD953D4C5}">
      <dsp:nvSpPr>
        <dsp:cNvPr id="0" name=""/>
        <dsp:cNvSpPr/>
      </dsp:nvSpPr>
      <dsp:spPr>
        <a:xfrm rot="3907178">
          <a:off x="4614120" y="2785722"/>
          <a:ext cx="779833" cy="14026"/>
        </a:xfrm>
        <a:custGeom>
          <a:avLst/>
          <a:gdLst/>
          <a:ahLst/>
          <a:cxnLst/>
          <a:rect l="0" t="0" r="0" b="0"/>
          <a:pathLst>
            <a:path>
              <a:moveTo>
                <a:pt x="0" y="7013"/>
              </a:moveTo>
              <a:lnTo>
                <a:pt x="779833" y="7013"/>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84541" y="2773239"/>
        <a:ext cx="38991" cy="38991"/>
      </dsp:txXfrm>
    </dsp:sp>
    <dsp:sp modelId="{170BBC22-673A-430B-A1A5-458A1A1FA561}">
      <dsp:nvSpPr>
        <dsp:cNvPr id="0" name=""/>
        <dsp:cNvSpPr/>
      </dsp:nvSpPr>
      <dsp:spPr>
        <a:xfrm>
          <a:off x="5168085" y="2941403"/>
          <a:ext cx="2690045" cy="41011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9th @Bali’13</a:t>
          </a:r>
        </a:p>
      </dsp:txBody>
      <dsp:txXfrm>
        <a:off x="5180097" y="2953415"/>
        <a:ext cx="2666021" cy="386095"/>
      </dsp:txXfrm>
    </dsp:sp>
    <dsp:sp modelId="{72B79E22-BDB3-437A-97A9-262B2A264A97}">
      <dsp:nvSpPr>
        <dsp:cNvPr id="0" name=""/>
        <dsp:cNvSpPr/>
      </dsp:nvSpPr>
      <dsp:spPr>
        <a:xfrm rot="4467012">
          <a:off x="4392092" y="3021540"/>
          <a:ext cx="1223889" cy="14026"/>
        </a:xfrm>
        <a:custGeom>
          <a:avLst/>
          <a:gdLst/>
          <a:ahLst/>
          <a:cxnLst/>
          <a:rect l="0" t="0" r="0" b="0"/>
          <a:pathLst>
            <a:path>
              <a:moveTo>
                <a:pt x="0" y="7013"/>
              </a:moveTo>
              <a:lnTo>
                <a:pt x="1223889" y="7013"/>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73440" y="2997957"/>
        <a:ext cx="61194" cy="61194"/>
      </dsp:txXfrm>
    </dsp:sp>
    <dsp:sp modelId="{DC4FE926-82A1-4276-87EC-F32910B2189A}">
      <dsp:nvSpPr>
        <dsp:cNvPr id="0" name=""/>
        <dsp:cNvSpPr/>
      </dsp:nvSpPr>
      <dsp:spPr>
        <a:xfrm>
          <a:off x="5168085" y="3413040"/>
          <a:ext cx="3075024" cy="41011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10</a:t>
          </a:r>
          <a:r>
            <a:rPr lang="en-US" sz="2800" kern="1200" baseline="30000" dirty="0">
              <a:latin typeface="Franklin Gothic Demi Cond" panose="020B0706030402020204" pitchFamily="34" charset="0"/>
            </a:rPr>
            <a:t>th</a:t>
          </a:r>
          <a:r>
            <a:rPr lang="en-US" sz="2800" kern="1200" dirty="0">
              <a:latin typeface="Franklin Gothic Demi Cond" panose="020B0706030402020204" pitchFamily="34" charset="0"/>
            </a:rPr>
            <a:t> Nairobi, Kenya</a:t>
          </a:r>
        </a:p>
      </dsp:txBody>
      <dsp:txXfrm>
        <a:off x="5180097" y="3425052"/>
        <a:ext cx="3051000" cy="386095"/>
      </dsp:txXfrm>
    </dsp:sp>
    <dsp:sp modelId="{34845A0D-9497-405C-AA11-9750DC963165}">
      <dsp:nvSpPr>
        <dsp:cNvPr id="0" name=""/>
        <dsp:cNvSpPr/>
      </dsp:nvSpPr>
      <dsp:spPr>
        <a:xfrm rot="2333066">
          <a:off x="2150499" y="3213972"/>
          <a:ext cx="421492" cy="14026"/>
        </a:xfrm>
        <a:custGeom>
          <a:avLst/>
          <a:gdLst/>
          <a:ahLst/>
          <a:cxnLst/>
          <a:rect l="0" t="0" r="0" b="0"/>
          <a:pathLst>
            <a:path>
              <a:moveTo>
                <a:pt x="0" y="7013"/>
              </a:moveTo>
              <a:lnTo>
                <a:pt x="421492" y="7013"/>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50708" y="3210448"/>
        <a:ext cx="21074" cy="21074"/>
      </dsp:txXfrm>
    </dsp:sp>
    <dsp:sp modelId="{9FEE6FC2-9A03-4AAE-A3FE-AA3DB5959343}">
      <dsp:nvSpPr>
        <dsp:cNvPr id="0" name=""/>
        <dsp:cNvSpPr/>
      </dsp:nvSpPr>
      <dsp:spPr>
        <a:xfrm>
          <a:off x="2525293" y="2970177"/>
          <a:ext cx="2106454" cy="76620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General</a:t>
          </a:r>
          <a:br>
            <a:rPr lang="en-US" sz="2800" kern="1200" dirty="0">
              <a:latin typeface="Franklin Gothic Demi Cond" panose="020B0706030402020204" pitchFamily="34" charset="0"/>
            </a:rPr>
          </a:br>
          <a:r>
            <a:rPr lang="en-US" sz="2800" kern="1200" dirty="0">
              <a:latin typeface="Franklin Gothic Demi Cond" panose="020B0706030402020204" pitchFamily="34" charset="0"/>
            </a:rPr>
            <a:t>Council</a:t>
          </a:r>
        </a:p>
      </dsp:txBody>
      <dsp:txXfrm>
        <a:off x="2547734" y="2992618"/>
        <a:ext cx="2061572" cy="721327"/>
      </dsp:txXfrm>
    </dsp:sp>
    <dsp:sp modelId="{D53B45A7-3ADB-46D4-9056-4F052D0AB852}">
      <dsp:nvSpPr>
        <dsp:cNvPr id="0" name=""/>
        <dsp:cNvSpPr/>
      </dsp:nvSpPr>
      <dsp:spPr>
        <a:xfrm rot="4215542">
          <a:off x="1875564" y="3538813"/>
          <a:ext cx="971362" cy="14026"/>
        </a:xfrm>
        <a:custGeom>
          <a:avLst/>
          <a:gdLst/>
          <a:ahLst/>
          <a:cxnLst/>
          <a:rect l="0" t="0" r="0" b="0"/>
          <a:pathLst>
            <a:path>
              <a:moveTo>
                <a:pt x="0" y="7013"/>
              </a:moveTo>
              <a:lnTo>
                <a:pt x="971362" y="7013"/>
              </a:lnTo>
            </a:path>
          </a:pathLst>
        </a:custGeom>
        <a:noFill/>
        <a:ln w="12700" cap="flat" cmpd="sng" algn="ctr">
          <a:solidFill>
            <a:schemeClr val="accent3">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US" sz="3200" kern="1200">
            <a:latin typeface="Franklin Gothic Demi Cond" panose="020B0706030402020204" pitchFamily="34" charset="0"/>
          </a:endParaRPr>
        </a:p>
      </dsp:txBody>
      <dsp:txXfrm>
        <a:off x="2336961" y="3521543"/>
        <a:ext cx="48568" cy="48568"/>
      </dsp:txXfrm>
    </dsp:sp>
    <dsp:sp modelId="{0531E08A-83B4-41AD-8DC3-0C0CCC0BA78A}">
      <dsp:nvSpPr>
        <dsp:cNvPr id="0" name=""/>
        <dsp:cNvSpPr/>
      </dsp:nvSpPr>
      <dsp:spPr>
        <a:xfrm>
          <a:off x="2525293" y="3797905"/>
          <a:ext cx="2167307" cy="41011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Demi Cond" panose="020B0706030402020204" pitchFamily="34" charset="0"/>
            </a:rPr>
            <a:t>Secretariat</a:t>
          </a:r>
        </a:p>
      </dsp:txBody>
      <dsp:txXfrm>
        <a:off x="2537305" y="3809917"/>
        <a:ext cx="2143283" cy="386095"/>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E06D7-1F01-4D4B-89F0-92AA06748016}" type="datetimeFigureOut">
              <a:rPr lang="en-US" smtClean="0"/>
              <a:t>12-Jun-16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14FAC-0CC9-4901-ADBF-F80A9AEB3387}" type="slidenum">
              <a:rPr lang="en-US" smtClean="0"/>
              <a:t>‹#›</a:t>
            </a:fld>
            <a:endParaRPr lang="en-US"/>
          </a:p>
        </p:txBody>
      </p:sp>
    </p:spTree>
    <p:extLst>
      <p:ext uri="{BB962C8B-B14F-4D97-AF65-F5344CB8AC3E}">
        <p14:creationId xmlns:p14="http://schemas.microsoft.com/office/powerpoint/2010/main" val="85213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wto.org/english/news_e/news15_e/ita_16dec15_e.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a:t>
            </a:fld>
            <a:endParaRPr lang="en-US"/>
          </a:p>
        </p:txBody>
      </p:sp>
    </p:spTree>
    <p:extLst>
      <p:ext uri="{BB962C8B-B14F-4D97-AF65-F5344CB8AC3E}">
        <p14:creationId xmlns:p14="http://schemas.microsoft.com/office/powerpoint/2010/main" val="3173959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10</a:t>
            </a:fld>
            <a:endParaRPr lang="en-US"/>
          </a:p>
        </p:txBody>
      </p:sp>
    </p:spTree>
    <p:extLst>
      <p:ext uri="{BB962C8B-B14F-4D97-AF65-F5344CB8AC3E}">
        <p14:creationId xmlns:p14="http://schemas.microsoft.com/office/powerpoint/2010/main" val="4015745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11</a:t>
            </a:fld>
            <a:endParaRPr lang="en-US"/>
          </a:p>
        </p:txBody>
      </p:sp>
    </p:spTree>
    <p:extLst>
      <p:ext uri="{BB962C8B-B14F-4D97-AF65-F5344CB8AC3E}">
        <p14:creationId xmlns:p14="http://schemas.microsoft.com/office/powerpoint/2010/main" val="4055541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Surveillance: global, regional and national.</a:t>
            </a:r>
          </a:p>
          <a:p>
            <a:r>
              <a:rPr lang="en-US" dirty="0"/>
              <a:t>Help members in BoP crisis, thus help in international trade</a:t>
            </a:r>
          </a:p>
          <a:p>
            <a:r>
              <a:rPr lang="en-US" dirty="0"/>
              <a:t>Technical assistance, training, advisory role.</a:t>
            </a:r>
          </a:p>
          <a:p>
            <a:endParaRPr lang="en-US" dirty="0"/>
          </a:p>
          <a:p>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12</a:t>
            </a:fld>
            <a:endParaRPr lang="en-US"/>
          </a:p>
        </p:txBody>
      </p:sp>
    </p:spTree>
    <p:extLst>
      <p:ext uri="{BB962C8B-B14F-4D97-AF65-F5344CB8AC3E}">
        <p14:creationId xmlns:p14="http://schemas.microsoft.com/office/powerpoint/2010/main" val="680863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13</a:t>
            </a:fld>
            <a:endParaRPr lang="en-US"/>
          </a:p>
        </p:txBody>
      </p:sp>
    </p:spTree>
    <p:extLst>
      <p:ext uri="{BB962C8B-B14F-4D97-AF65-F5344CB8AC3E}">
        <p14:creationId xmlns:p14="http://schemas.microsoft.com/office/powerpoint/2010/main" val="1160196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14</a:t>
            </a:fld>
            <a:endParaRPr lang="en-US"/>
          </a:p>
        </p:txBody>
      </p:sp>
    </p:spTree>
    <p:extLst>
      <p:ext uri="{BB962C8B-B14F-4D97-AF65-F5344CB8AC3E}">
        <p14:creationId xmlns:p14="http://schemas.microsoft.com/office/powerpoint/2010/main" val="4018561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15</a:t>
            </a:fld>
            <a:endParaRPr lang="en-US"/>
          </a:p>
        </p:txBody>
      </p:sp>
    </p:spTree>
    <p:extLst>
      <p:ext uri="{BB962C8B-B14F-4D97-AF65-F5344CB8AC3E}">
        <p14:creationId xmlns:p14="http://schemas.microsoft.com/office/powerpoint/2010/main" val="4032998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16</a:t>
            </a:fld>
            <a:endParaRPr lang="en-US"/>
          </a:p>
        </p:txBody>
      </p:sp>
    </p:spTree>
    <p:extLst>
      <p:ext uri="{BB962C8B-B14F-4D97-AF65-F5344CB8AC3E}">
        <p14:creationId xmlns:p14="http://schemas.microsoft.com/office/powerpoint/2010/main" val="612597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17</a:t>
            </a:fld>
            <a:endParaRPr lang="en-US"/>
          </a:p>
        </p:txBody>
      </p:sp>
    </p:spTree>
    <p:extLst>
      <p:ext uri="{BB962C8B-B14F-4D97-AF65-F5344CB8AC3E}">
        <p14:creationId xmlns:p14="http://schemas.microsoft.com/office/powerpoint/2010/main" val="2099107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18</a:t>
            </a:fld>
            <a:endParaRPr lang="en-US"/>
          </a:p>
        </p:txBody>
      </p:sp>
    </p:spTree>
    <p:extLst>
      <p:ext uri="{BB962C8B-B14F-4D97-AF65-F5344CB8AC3E}">
        <p14:creationId xmlns:p14="http://schemas.microsoft.com/office/powerpoint/2010/main" val="45691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19</a:t>
            </a:fld>
            <a:endParaRPr lang="en-US"/>
          </a:p>
        </p:txBody>
      </p:sp>
    </p:spTree>
    <p:extLst>
      <p:ext uri="{BB962C8B-B14F-4D97-AF65-F5344CB8AC3E}">
        <p14:creationId xmlns:p14="http://schemas.microsoft.com/office/powerpoint/2010/main" val="2924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ctr"/>
            <a:r>
              <a:rPr lang="en-US" dirty="0"/>
              <a:t>Sir CD Deshmukh </a:t>
            </a:r>
          </a:p>
          <a:p>
            <a:pPr algn="ctr"/>
            <a:r>
              <a:rPr lang="en-US" dirty="0"/>
              <a:t>1</a:t>
            </a:r>
            <a:r>
              <a:rPr lang="en-US" baseline="30000" dirty="0"/>
              <a:t>st</a:t>
            </a:r>
            <a:r>
              <a:rPr lang="en-US" dirty="0"/>
              <a:t> Indian Gov. of RBI </a:t>
            </a:r>
          </a:p>
          <a:p>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2</a:t>
            </a:fld>
            <a:endParaRPr lang="en-US"/>
          </a:p>
        </p:txBody>
      </p:sp>
    </p:spTree>
    <p:extLst>
      <p:ext uri="{BB962C8B-B14F-4D97-AF65-F5344CB8AC3E}">
        <p14:creationId xmlns:p14="http://schemas.microsoft.com/office/powerpoint/2010/main" val="481728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20</a:t>
            </a:fld>
            <a:endParaRPr lang="en-US"/>
          </a:p>
        </p:txBody>
      </p:sp>
    </p:spTree>
    <p:extLst>
      <p:ext uri="{BB962C8B-B14F-4D97-AF65-F5344CB8AC3E}">
        <p14:creationId xmlns:p14="http://schemas.microsoft.com/office/powerpoint/2010/main" val="3220456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 financial discipline to</a:t>
            </a:r>
            <a:r>
              <a:rPr lang="en-US" sz="1200" baseline="0" dirty="0"/>
              <a:t> giving credit to </a:t>
            </a:r>
            <a:r>
              <a:rPr lang="en-US" sz="1200" baseline="0" dirty="0" err="1"/>
              <a:t>agri</a:t>
            </a:r>
            <a:r>
              <a:rPr lang="en-US" sz="1200" baseline="0" dirty="0"/>
              <a:t>-exporters</a:t>
            </a:r>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21</a:t>
            </a:fld>
            <a:endParaRPr lang="en-US"/>
          </a:p>
        </p:txBody>
      </p:sp>
    </p:spTree>
    <p:extLst>
      <p:ext uri="{BB962C8B-B14F-4D97-AF65-F5344CB8AC3E}">
        <p14:creationId xmlns:p14="http://schemas.microsoft.com/office/powerpoint/2010/main" val="951205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By 2017-18</a:t>
            </a:r>
          </a:p>
          <a:p>
            <a:r>
              <a:rPr lang="en-US" dirty="0"/>
              <a:t> begin process</a:t>
            </a:r>
          </a:p>
        </p:txBody>
      </p:sp>
      <p:sp>
        <p:nvSpPr>
          <p:cNvPr id="4" name="Slide Number Placeholder 3"/>
          <p:cNvSpPr>
            <a:spLocks noGrp="1"/>
          </p:cNvSpPr>
          <p:nvPr>
            <p:ph type="sldNum" sz="quarter" idx="10"/>
          </p:nvPr>
        </p:nvSpPr>
        <p:spPr/>
        <p:txBody>
          <a:bodyPr/>
          <a:lstStyle/>
          <a:p>
            <a:fld id="{5B814FAC-0CC9-4901-ADBF-F80A9AEB3387}" type="slidenum">
              <a:rPr lang="en-US" smtClean="0"/>
              <a:t>22</a:t>
            </a:fld>
            <a:endParaRPr lang="en-US"/>
          </a:p>
        </p:txBody>
      </p:sp>
    </p:spTree>
    <p:extLst>
      <p:ext uri="{BB962C8B-B14F-4D97-AF65-F5344CB8AC3E}">
        <p14:creationId xmlns:p14="http://schemas.microsoft.com/office/powerpoint/2010/main" val="3472143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23</a:t>
            </a:fld>
            <a:endParaRPr lang="en-US"/>
          </a:p>
        </p:txBody>
      </p:sp>
    </p:spTree>
    <p:extLst>
      <p:ext uri="{BB962C8B-B14F-4D97-AF65-F5344CB8AC3E}">
        <p14:creationId xmlns:p14="http://schemas.microsoft.com/office/powerpoint/2010/main" val="3101014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24</a:t>
            </a:fld>
            <a:endParaRPr lang="en-US"/>
          </a:p>
        </p:txBody>
      </p:sp>
    </p:spTree>
    <p:extLst>
      <p:ext uri="{BB962C8B-B14F-4D97-AF65-F5344CB8AC3E}">
        <p14:creationId xmlns:p14="http://schemas.microsoft.com/office/powerpoint/2010/main" val="2440166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25</a:t>
            </a:fld>
            <a:endParaRPr lang="en-US"/>
          </a:p>
        </p:txBody>
      </p:sp>
    </p:spTree>
    <p:extLst>
      <p:ext uri="{BB962C8B-B14F-4D97-AF65-F5344CB8AC3E}">
        <p14:creationId xmlns:p14="http://schemas.microsoft.com/office/powerpoint/2010/main" val="815548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https://www.oecd.org/tad/events/relevance-of-WTO-MC10-for-Agriculture-draft.pdf</a:t>
            </a:r>
          </a:p>
        </p:txBody>
      </p:sp>
      <p:sp>
        <p:nvSpPr>
          <p:cNvPr id="4" name="Slide Number Placeholder 3"/>
          <p:cNvSpPr>
            <a:spLocks noGrp="1"/>
          </p:cNvSpPr>
          <p:nvPr>
            <p:ph type="sldNum" sz="quarter" idx="10"/>
          </p:nvPr>
        </p:nvSpPr>
        <p:spPr/>
        <p:txBody>
          <a:bodyPr/>
          <a:lstStyle/>
          <a:p>
            <a:fld id="{5B814FAC-0CC9-4901-ADBF-F80A9AEB3387}" type="slidenum">
              <a:rPr lang="en-US" smtClean="0"/>
              <a:t>26</a:t>
            </a:fld>
            <a:endParaRPr lang="en-US"/>
          </a:p>
        </p:txBody>
      </p:sp>
    </p:spTree>
    <p:extLst>
      <p:ext uri="{BB962C8B-B14F-4D97-AF65-F5344CB8AC3E}">
        <p14:creationId xmlns:p14="http://schemas.microsoft.com/office/powerpoint/2010/main" val="1822855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https://www.wto.org/english/news_e/news15_e/mc10_19dec15_e.htm</a:t>
            </a:r>
          </a:p>
          <a:p>
            <a:endParaRPr lang="en-US" dirty="0"/>
          </a:p>
          <a:p>
            <a:endParaRPr lang="en-US" dirty="0"/>
          </a:p>
          <a:p>
            <a:r>
              <a:rPr lang="en-US" b="1" dirty="0"/>
              <a:t>WTO members secure landmark $1.3 trillion IT trade deal</a:t>
            </a:r>
            <a:endParaRPr lang="en-US" dirty="0"/>
          </a:p>
          <a:p>
            <a:r>
              <a:rPr lang="en-US" dirty="0"/>
              <a:t>In another significant outcome from the Nairobi Ministerial, WTO members representing major exporters of IT products agreed on 16 December on the timetable for implementing a landmark deal to eliminate tariffs on 201 information technology products valued at over $1.3 trillion per year.</a:t>
            </a:r>
          </a:p>
          <a:p>
            <a:r>
              <a:rPr lang="en-US" dirty="0"/>
              <a:t>Negotiations on the expanded Information Technology Agreement (ITA) were conducted by 53 WTO members, including both developed and developing countries, which account for approximately 90 per cent of world trade in these products. However, all WTO members will benefit from the agreement, as they will all enjoy duty-free market access to the markets of the members eliminating tariffs on these products. </a:t>
            </a:r>
          </a:p>
          <a:p>
            <a:r>
              <a:rPr lang="en-US" dirty="0"/>
              <a:t>The list of 201 products was originally agreed by the ITA participants in July 2015.</a:t>
            </a:r>
          </a:p>
          <a:p>
            <a:r>
              <a:rPr lang="en-US" dirty="0"/>
              <a:t>This breakthrough followed months of intensive negotiations among the ITA participants. Their review of “draft schedules” involved a process whereby each of them indicated over what timeframe and how they intended to implement the elimination of duties on these products.  </a:t>
            </a:r>
          </a:p>
          <a:p>
            <a:r>
              <a:rPr lang="en-US" dirty="0"/>
              <a:t>For every product on the list, ITA participants have negotiated the level of reductions and over how many years it will fully eliminate the tariffs. As a result of these negotiations, approximately 65% of tariff lines will be fully eliminated by 1 July 2016. Most of the remaining tariff lines will be completely phased out in four stages over three years. This means that by 2019 almost all imports of the relevant products will be duty free.</a:t>
            </a:r>
          </a:p>
          <a:p>
            <a:r>
              <a:rPr lang="en-US" dirty="0"/>
              <a:t>More details on the Agreement are available </a:t>
            </a:r>
            <a:r>
              <a:rPr lang="en-US" dirty="0">
                <a:hlinkClick r:id="rId3"/>
              </a:rPr>
              <a:t>here</a:t>
            </a:r>
            <a:r>
              <a:rPr lang="en-US" dirty="0"/>
              <a:t>.</a:t>
            </a:r>
          </a:p>
          <a:p>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27</a:t>
            </a:fld>
            <a:endParaRPr lang="en-US"/>
          </a:p>
        </p:txBody>
      </p:sp>
    </p:spTree>
    <p:extLst>
      <p:ext uri="{BB962C8B-B14F-4D97-AF65-F5344CB8AC3E}">
        <p14:creationId xmlns:p14="http://schemas.microsoft.com/office/powerpoint/2010/main" val="951277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Evergreening</a:t>
            </a:r>
            <a:r>
              <a:rPr lang="en-US" dirty="0"/>
              <a:t> = above 20 years.</a:t>
            </a:r>
          </a:p>
        </p:txBody>
      </p:sp>
      <p:sp>
        <p:nvSpPr>
          <p:cNvPr id="4" name="Slide Number Placeholder 3"/>
          <p:cNvSpPr>
            <a:spLocks noGrp="1"/>
          </p:cNvSpPr>
          <p:nvPr>
            <p:ph type="sldNum" sz="quarter" idx="10"/>
          </p:nvPr>
        </p:nvSpPr>
        <p:spPr/>
        <p:txBody>
          <a:bodyPr/>
          <a:lstStyle/>
          <a:p>
            <a:fld id="{5B814FAC-0CC9-4901-ADBF-F80A9AEB3387}" type="slidenum">
              <a:rPr lang="en-US" smtClean="0"/>
              <a:t>28</a:t>
            </a:fld>
            <a:endParaRPr lang="en-US"/>
          </a:p>
        </p:txBody>
      </p:sp>
    </p:spTree>
    <p:extLst>
      <p:ext uri="{BB962C8B-B14F-4D97-AF65-F5344CB8AC3E}">
        <p14:creationId xmlns:p14="http://schemas.microsoft.com/office/powerpoint/2010/main" val="3620899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29</a:t>
            </a:fld>
            <a:endParaRPr lang="en-US"/>
          </a:p>
        </p:txBody>
      </p:sp>
    </p:spTree>
    <p:extLst>
      <p:ext uri="{BB962C8B-B14F-4D97-AF65-F5344CB8AC3E}">
        <p14:creationId xmlns:p14="http://schemas.microsoft.com/office/powerpoint/2010/main" val="849306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World bank  	July 1944</a:t>
            </a:r>
          </a:p>
          <a:p>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3</a:t>
            </a:fld>
            <a:endParaRPr lang="en-US"/>
          </a:p>
        </p:txBody>
      </p:sp>
    </p:spTree>
    <p:extLst>
      <p:ext uri="{BB962C8B-B14F-4D97-AF65-F5344CB8AC3E}">
        <p14:creationId xmlns:p14="http://schemas.microsoft.com/office/powerpoint/2010/main" val="3972895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30</a:t>
            </a:fld>
            <a:endParaRPr lang="en-US"/>
          </a:p>
        </p:txBody>
      </p:sp>
    </p:spTree>
    <p:extLst>
      <p:ext uri="{BB962C8B-B14F-4D97-AF65-F5344CB8AC3E}">
        <p14:creationId xmlns:p14="http://schemas.microsoft.com/office/powerpoint/2010/main" val="1049399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31</a:t>
            </a:fld>
            <a:endParaRPr lang="en-US"/>
          </a:p>
        </p:txBody>
      </p:sp>
    </p:spTree>
    <p:extLst>
      <p:ext uri="{BB962C8B-B14F-4D97-AF65-F5344CB8AC3E}">
        <p14:creationId xmlns:p14="http://schemas.microsoft.com/office/powerpoint/2010/main" val="3383349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http://www.catchnews.com/business-economy-news/wto-battles-how-india-wants-to-pay-us-in-its-own-coin-1463588292.html</a:t>
            </a:r>
          </a:p>
          <a:p>
            <a:r>
              <a:rPr lang="en-US" dirty="0"/>
              <a:t>California made solar panels = 20% discount.</a:t>
            </a:r>
          </a:p>
        </p:txBody>
      </p:sp>
      <p:sp>
        <p:nvSpPr>
          <p:cNvPr id="4" name="Slide Number Placeholder 3"/>
          <p:cNvSpPr>
            <a:spLocks noGrp="1"/>
          </p:cNvSpPr>
          <p:nvPr>
            <p:ph type="sldNum" sz="quarter" idx="10"/>
          </p:nvPr>
        </p:nvSpPr>
        <p:spPr/>
        <p:txBody>
          <a:bodyPr/>
          <a:lstStyle/>
          <a:p>
            <a:fld id="{5B814FAC-0CC9-4901-ADBF-F80A9AEB3387}" type="slidenum">
              <a:rPr lang="en-US" smtClean="0"/>
              <a:t>32</a:t>
            </a:fld>
            <a:endParaRPr lang="en-US"/>
          </a:p>
        </p:txBody>
      </p:sp>
    </p:spTree>
    <p:extLst>
      <p:ext uri="{BB962C8B-B14F-4D97-AF65-F5344CB8AC3E}">
        <p14:creationId xmlns:p14="http://schemas.microsoft.com/office/powerpoint/2010/main" val="1429445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33</a:t>
            </a:fld>
            <a:endParaRPr lang="en-US"/>
          </a:p>
        </p:txBody>
      </p:sp>
    </p:spTree>
    <p:extLst>
      <p:ext uri="{BB962C8B-B14F-4D97-AF65-F5344CB8AC3E}">
        <p14:creationId xmlns:p14="http://schemas.microsoft.com/office/powerpoint/2010/main" val="274067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Evergreening</a:t>
            </a:r>
            <a:r>
              <a:rPr lang="en-US" dirty="0"/>
              <a:t> = above 20 years.</a:t>
            </a:r>
          </a:p>
          <a:p>
            <a:endParaRPr lang="en-US" dirty="0"/>
          </a:p>
          <a:p>
            <a:r>
              <a:rPr lang="en-US" dirty="0"/>
              <a:t>trade flows between countries are directly proportional to the “size” of the two countries - as measured by GDP - and inversely proportional to the distance between them.  Distance is a proxy for all trade costs between countries, including not just transport costs, but also those related to language, currency, policy etc.  The idea being that countries having a similar language, currency, political system or colonial links are more likely to trade with each other because all costs other than transportation will be lower</a:t>
            </a:r>
          </a:p>
          <a:p>
            <a:endParaRPr lang="en-US" dirty="0"/>
          </a:p>
          <a:p>
            <a:endParaRPr lang="en-US" dirty="0"/>
          </a:p>
        </p:txBody>
      </p:sp>
      <p:sp>
        <p:nvSpPr>
          <p:cNvPr id="4" name="Slide Number Placeholder 3"/>
          <p:cNvSpPr>
            <a:spLocks noGrp="1"/>
          </p:cNvSpPr>
          <p:nvPr>
            <p:ph type="sldNum" sz="quarter" idx="10"/>
          </p:nvPr>
        </p:nvSpPr>
        <p:spPr/>
        <p:txBody>
          <a:bodyPr/>
          <a:lstStyle/>
          <a:p>
            <a:fld id="{5B814FAC-0CC9-4901-ADBF-F80A9AEB3387}" type="slidenum">
              <a:rPr lang="en-US" smtClean="0"/>
              <a:t>34</a:t>
            </a:fld>
            <a:endParaRPr lang="en-US"/>
          </a:p>
        </p:txBody>
      </p:sp>
    </p:spTree>
    <p:extLst>
      <p:ext uri="{BB962C8B-B14F-4D97-AF65-F5344CB8AC3E}">
        <p14:creationId xmlns:p14="http://schemas.microsoft.com/office/powerpoint/2010/main" val="3713412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35</a:t>
            </a:fld>
            <a:endParaRPr lang="en-US"/>
          </a:p>
        </p:txBody>
      </p:sp>
    </p:spTree>
    <p:extLst>
      <p:ext uri="{BB962C8B-B14F-4D97-AF65-F5344CB8AC3E}">
        <p14:creationId xmlns:p14="http://schemas.microsoft.com/office/powerpoint/2010/main" val="254113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36</a:t>
            </a:fld>
            <a:endParaRPr lang="en-US"/>
          </a:p>
        </p:txBody>
      </p:sp>
    </p:spTree>
    <p:extLst>
      <p:ext uri="{BB962C8B-B14F-4D97-AF65-F5344CB8AC3E}">
        <p14:creationId xmlns:p14="http://schemas.microsoft.com/office/powerpoint/2010/main" val="2613271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37</a:t>
            </a:fld>
            <a:endParaRPr lang="en-US"/>
          </a:p>
        </p:txBody>
      </p:sp>
    </p:spTree>
    <p:extLst>
      <p:ext uri="{BB962C8B-B14F-4D97-AF65-F5344CB8AC3E}">
        <p14:creationId xmlns:p14="http://schemas.microsoft.com/office/powerpoint/2010/main" val="1258098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38</a:t>
            </a:fld>
            <a:endParaRPr lang="en-US"/>
          </a:p>
        </p:txBody>
      </p:sp>
    </p:spTree>
    <p:extLst>
      <p:ext uri="{BB962C8B-B14F-4D97-AF65-F5344CB8AC3E}">
        <p14:creationId xmlns:p14="http://schemas.microsoft.com/office/powerpoint/2010/main" val="160115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39</a:t>
            </a:fld>
            <a:endParaRPr lang="en-US"/>
          </a:p>
        </p:txBody>
      </p:sp>
    </p:spTree>
    <p:extLst>
      <p:ext uri="{BB962C8B-B14F-4D97-AF65-F5344CB8AC3E}">
        <p14:creationId xmlns:p14="http://schemas.microsoft.com/office/powerpoint/2010/main" val="936737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a:t>
            </a:fld>
            <a:endParaRPr lang="en-US"/>
          </a:p>
        </p:txBody>
      </p:sp>
    </p:spTree>
    <p:extLst>
      <p:ext uri="{BB962C8B-B14F-4D97-AF65-F5344CB8AC3E}">
        <p14:creationId xmlns:p14="http://schemas.microsoft.com/office/powerpoint/2010/main" val="3534235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40</a:t>
            </a:fld>
            <a:endParaRPr lang="en-US"/>
          </a:p>
        </p:txBody>
      </p:sp>
    </p:spTree>
    <p:extLst>
      <p:ext uri="{BB962C8B-B14F-4D97-AF65-F5344CB8AC3E}">
        <p14:creationId xmlns:p14="http://schemas.microsoft.com/office/powerpoint/2010/main" val="1357292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41</a:t>
            </a:fld>
            <a:endParaRPr lang="en-US"/>
          </a:p>
        </p:txBody>
      </p:sp>
    </p:spTree>
    <p:extLst>
      <p:ext uri="{BB962C8B-B14F-4D97-AF65-F5344CB8AC3E}">
        <p14:creationId xmlns:p14="http://schemas.microsoft.com/office/powerpoint/2010/main" val="1323669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42</a:t>
            </a:fld>
            <a:endParaRPr lang="en-US"/>
          </a:p>
        </p:txBody>
      </p:sp>
    </p:spTree>
    <p:extLst>
      <p:ext uri="{BB962C8B-B14F-4D97-AF65-F5344CB8AC3E}">
        <p14:creationId xmlns:p14="http://schemas.microsoft.com/office/powerpoint/2010/main" val="2606670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43</a:t>
            </a:fld>
            <a:endParaRPr lang="en-US"/>
          </a:p>
        </p:txBody>
      </p:sp>
    </p:spTree>
    <p:extLst>
      <p:ext uri="{BB962C8B-B14F-4D97-AF65-F5344CB8AC3E}">
        <p14:creationId xmlns:p14="http://schemas.microsoft.com/office/powerpoint/2010/main" val="4290750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44</a:t>
            </a:fld>
            <a:endParaRPr lang="en-US"/>
          </a:p>
        </p:txBody>
      </p:sp>
    </p:spTree>
    <p:extLst>
      <p:ext uri="{BB962C8B-B14F-4D97-AF65-F5344CB8AC3E}">
        <p14:creationId xmlns:p14="http://schemas.microsoft.com/office/powerpoint/2010/main" val="1663122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45</a:t>
            </a:fld>
            <a:endParaRPr lang="en-US"/>
          </a:p>
        </p:txBody>
      </p:sp>
    </p:spTree>
    <p:extLst>
      <p:ext uri="{BB962C8B-B14F-4D97-AF65-F5344CB8AC3E}">
        <p14:creationId xmlns:p14="http://schemas.microsoft.com/office/powerpoint/2010/main" val="1701926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46</a:t>
            </a:fld>
            <a:endParaRPr lang="en-US"/>
          </a:p>
        </p:txBody>
      </p:sp>
    </p:spTree>
    <p:extLst>
      <p:ext uri="{BB962C8B-B14F-4D97-AF65-F5344CB8AC3E}">
        <p14:creationId xmlns:p14="http://schemas.microsoft.com/office/powerpoint/2010/main" val="2538647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47</a:t>
            </a:fld>
            <a:endParaRPr lang="en-US"/>
          </a:p>
        </p:txBody>
      </p:sp>
    </p:spTree>
    <p:extLst>
      <p:ext uri="{BB962C8B-B14F-4D97-AF65-F5344CB8AC3E}">
        <p14:creationId xmlns:p14="http://schemas.microsoft.com/office/powerpoint/2010/main" val="1610539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48</a:t>
            </a:fld>
            <a:endParaRPr lang="en-US"/>
          </a:p>
        </p:txBody>
      </p:sp>
    </p:spTree>
    <p:extLst>
      <p:ext uri="{BB962C8B-B14F-4D97-AF65-F5344CB8AC3E}">
        <p14:creationId xmlns:p14="http://schemas.microsoft.com/office/powerpoint/2010/main" val="4245807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49</a:t>
            </a:fld>
            <a:endParaRPr lang="en-US"/>
          </a:p>
        </p:txBody>
      </p:sp>
    </p:spTree>
    <p:extLst>
      <p:ext uri="{BB962C8B-B14F-4D97-AF65-F5344CB8AC3E}">
        <p14:creationId xmlns:p14="http://schemas.microsoft.com/office/powerpoint/2010/main" val="3871201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14FAC-0CC9-4901-ADBF-F80A9AEB3387}" type="slidenum">
              <a:rPr lang="en-US" smtClean="0"/>
              <a:t>5</a:t>
            </a:fld>
            <a:endParaRPr lang="en-US"/>
          </a:p>
        </p:txBody>
      </p:sp>
    </p:spTree>
    <p:extLst>
      <p:ext uri="{BB962C8B-B14F-4D97-AF65-F5344CB8AC3E}">
        <p14:creationId xmlns:p14="http://schemas.microsoft.com/office/powerpoint/2010/main" val="191348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Yen exchange </a:t>
            </a:r>
            <a:r>
              <a:rPr lang="en-US" dirty="0" err="1"/>
              <a:t>ultaa</a:t>
            </a:r>
            <a:endParaRPr lang="en-US" dirty="0"/>
          </a:p>
          <a:p>
            <a:endParaRPr lang="en-US" dirty="0"/>
          </a:p>
          <a:p>
            <a:r>
              <a:rPr lang="en-US" dirty="0"/>
              <a:t>https://www.imf.org/external/np/fin/data/rms_sdrv.aspx</a:t>
            </a:r>
          </a:p>
          <a:p>
            <a:endParaRPr lang="en-US" dirty="0"/>
          </a:p>
          <a:p>
            <a:r>
              <a:rPr lang="en-US" dirty="0"/>
              <a:t>http://www.imf.org/external/np/exr/facts/sdr.htm</a:t>
            </a:r>
          </a:p>
        </p:txBody>
      </p:sp>
      <p:sp>
        <p:nvSpPr>
          <p:cNvPr id="4" name="Slide Number Placeholder 3"/>
          <p:cNvSpPr>
            <a:spLocks noGrp="1"/>
          </p:cNvSpPr>
          <p:nvPr>
            <p:ph type="sldNum" sz="quarter" idx="10"/>
          </p:nvPr>
        </p:nvSpPr>
        <p:spPr/>
        <p:txBody>
          <a:bodyPr/>
          <a:lstStyle/>
          <a:p>
            <a:fld id="{5B814FAC-0CC9-4901-ADBF-F80A9AEB3387}" type="slidenum">
              <a:rPr lang="en-US" smtClean="0"/>
              <a:t>6</a:t>
            </a:fld>
            <a:endParaRPr lang="en-US"/>
          </a:p>
        </p:txBody>
      </p:sp>
    </p:spTree>
    <p:extLst>
      <p:ext uri="{BB962C8B-B14F-4D97-AF65-F5344CB8AC3E}">
        <p14:creationId xmlns:p14="http://schemas.microsoft.com/office/powerpoint/2010/main" val="2478037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China places caps on how much cash its residents can take out of the country; forces international companies to do extensive paperwork before bringing large sums in; and limits foreigners to strict quotas for investing in its capital markets.</a:t>
            </a:r>
          </a:p>
          <a:p>
            <a:r>
              <a:rPr lang="en-US" dirty="0"/>
              <a:t>Only a small group of about 300 “qualified foreign institutional investors” have been approved to buy into China’s securities markets; their $100 billion in investments accounts for less than 3 percent of China’s stock and bond markets. As a result of these constraints, the RMB likely accounts for less than 5 percent of turnover in global foreign exchange markets</a:t>
            </a:r>
          </a:p>
          <a:p>
            <a:endParaRPr lang="en-US" dirty="0"/>
          </a:p>
        </p:txBody>
      </p:sp>
      <p:sp>
        <p:nvSpPr>
          <p:cNvPr id="4" name="Slide Number Placeholder 3"/>
          <p:cNvSpPr>
            <a:spLocks noGrp="1"/>
          </p:cNvSpPr>
          <p:nvPr>
            <p:ph type="sldNum" sz="quarter" idx="10"/>
          </p:nvPr>
        </p:nvSpPr>
        <p:spPr/>
        <p:txBody>
          <a:bodyPr/>
          <a:lstStyle/>
          <a:p>
            <a:fld id="{D6ABFD3B-3A49-4D66-838B-41A754C5A9DB}" type="slidenum">
              <a:rPr lang="en-US" smtClean="0"/>
              <a:t>7</a:t>
            </a:fld>
            <a:endParaRPr lang="en-US"/>
          </a:p>
        </p:txBody>
      </p:sp>
    </p:spTree>
    <p:extLst>
      <p:ext uri="{BB962C8B-B14F-4D97-AF65-F5344CB8AC3E}">
        <p14:creationId xmlns:p14="http://schemas.microsoft.com/office/powerpoint/2010/main" val="101171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Until 2005: fixed exchange rate 1$=8.2 Yuan.</a:t>
            </a:r>
          </a:p>
          <a:p>
            <a:pPr lvl="1"/>
            <a:r>
              <a:rPr lang="en-US" dirty="0"/>
              <a:t>PBC would buy/sell yuan/dollars to ensure this rate is maintained.</a:t>
            </a:r>
          </a:p>
          <a:p>
            <a:r>
              <a:rPr lang="en-US" dirty="0"/>
              <a:t>2005: basket of currencies- but still daily micro-management continues. PBC decides mid-point, 2% each direction.</a:t>
            </a:r>
          </a:p>
          <a:p>
            <a:r>
              <a:rPr lang="en-US" dirty="0"/>
              <a:t>2015: 1$=~6 yuan. But PBC lowers the mid-point =devaluation.</a:t>
            </a:r>
          </a:p>
          <a:p>
            <a:pPr lvl="1"/>
            <a:r>
              <a:rPr lang="en-US" dirty="0"/>
              <a:t>Official reason: daily mid-pt. to be based on previous day’s closing value. “yuan” can move with market forces= SDR inclusion.</a:t>
            </a:r>
          </a:p>
          <a:p>
            <a:pPr lvl="1"/>
            <a:r>
              <a:rPr lang="en-US" dirty="0"/>
              <a:t>Unofficial reason: export boost | and expensive import= pressure to buy domestic products</a:t>
            </a:r>
          </a:p>
          <a:p>
            <a:endParaRPr lang="en-US" dirty="0"/>
          </a:p>
          <a:p>
            <a:endParaRPr lang="en-US" dirty="0"/>
          </a:p>
        </p:txBody>
      </p:sp>
      <p:sp>
        <p:nvSpPr>
          <p:cNvPr id="4" name="Slide Number Placeholder 3"/>
          <p:cNvSpPr>
            <a:spLocks noGrp="1"/>
          </p:cNvSpPr>
          <p:nvPr>
            <p:ph type="sldNum" sz="quarter" idx="10"/>
          </p:nvPr>
        </p:nvSpPr>
        <p:spPr/>
        <p:txBody>
          <a:bodyPr/>
          <a:lstStyle/>
          <a:p>
            <a:fld id="{D6ABFD3B-3A49-4D66-838B-41A754C5A9DB}" type="slidenum">
              <a:rPr lang="en-US" smtClean="0"/>
              <a:t>8</a:t>
            </a:fld>
            <a:endParaRPr lang="en-US"/>
          </a:p>
        </p:txBody>
      </p:sp>
    </p:spTree>
    <p:extLst>
      <p:ext uri="{BB962C8B-B14F-4D97-AF65-F5344CB8AC3E}">
        <p14:creationId xmlns:p14="http://schemas.microsoft.com/office/powerpoint/2010/main" val="272981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Yen exchange </a:t>
            </a:r>
            <a:r>
              <a:rPr lang="en-US" dirty="0" err="1"/>
              <a:t>ultaa</a:t>
            </a:r>
            <a:endParaRPr lang="en-US" dirty="0"/>
          </a:p>
          <a:p>
            <a:endParaRPr lang="en-US" dirty="0"/>
          </a:p>
          <a:p>
            <a:r>
              <a:rPr lang="en-US" dirty="0"/>
              <a:t>https://www.imf.org/external/np/fin/data/rms_sdrv.aspx</a:t>
            </a:r>
          </a:p>
        </p:txBody>
      </p:sp>
      <p:sp>
        <p:nvSpPr>
          <p:cNvPr id="4" name="Slide Number Placeholder 3"/>
          <p:cNvSpPr>
            <a:spLocks noGrp="1"/>
          </p:cNvSpPr>
          <p:nvPr>
            <p:ph type="sldNum" sz="quarter" idx="10"/>
          </p:nvPr>
        </p:nvSpPr>
        <p:spPr/>
        <p:txBody>
          <a:bodyPr/>
          <a:lstStyle/>
          <a:p>
            <a:fld id="{5B814FAC-0CC9-4901-ADBF-F80A9AEB3387}" type="slidenum">
              <a:rPr lang="en-US" smtClean="0"/>
              <a:t>9</a:t>
            </a:fld>
            <a:endParaRPr lang="en-US"/>
          </a:p>
        </p:txBody>
      </p:sp>
    </p:spTree>
    <p:extLst>
      <p:ext uri="{BB962C8B-B14F-4D97-AF65-F5344CB8AC3E}">
        <p14:creationId xmlns:p14="http://schemas.microsoft.com/office/powerpoint/2010/main" val="738749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023B9840-7F26-4F63-9A3D-F7E57299AD52}"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6547983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229145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38663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36144505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176530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64544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680007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1437653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5872975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64331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46831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023B9840-7F26-4F63-9A3D-F7E57299AD52}" type="slidenum">
              <a:rPr lang="en-US" smtClean="0"/>
              <a:t>‹#›</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69923147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121741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76968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2327882511"/>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36232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6C440C-32EC-4A8D-8FCF-70888E0BCBD6}" type="datetimeFigureOut">
              <a:rPr lang="en-US" smtClean="0"/>
              <a:t>12-Jun-16</a:t>
            </a:fld>
            <a:endParaRPr lang="en-US"/>
          </a:p>
        </p:txBody>
      </p:sp>
      <p:sp>
        <p:nvSpPr>
          <p:cNvPr id="7" name="Slide Number Placeholder 6"/>
          <p:cNvSpPr>
            <a:spLocks noGrp="1"/>
          </p:cNvSpPr>
          <p:nvPr>
            <p:ph type="sldNum" sz="quarter" idx="12"/>
          </p:nvPr>
        </p:nvSpPr>
        <p:spPr/>
        <p:txBody>
          <a:bodyPr/>
          <a:lstStyle/>
          <a:p>
            <a:fld id="{023B9840-7F26-4F63-9A3D-F7E57299AD52}"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73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A6C440C-32EC-4A8D-8FCF-70888E0BCBD6}" type="datetimeFigureOut">
              <a:rPr lang="en-US" smtClean="0"/>
              <a:t>12-Jun-16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23B9840-7F26-4F63-9A3D-F7E57299AD52}"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32577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A6C440C-32EC-4A8D-8FCF-70888E0BCBD6}" type="datetimeFigureOut">
              <a:rPr lang="en-US" smtClean="0"/>
              <a:t>12-Jun-16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23B9840-7F26-4F63-9A3D-F7E57299AD52}"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1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A6C440C-32EC-4A8D-8FCF-70888E0BCBD6}" type="datetimeFigureOut">
              <a:rPr lang="en-US" smtClean="0"/>
              <a:t>12-Jun-16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23B9840-7F26-4F63-9A3D-F7E57299AD52}"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04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iphone-short-title-anim-0">
    <p:bg>
      <p:bgPr>
        <a:solidFill>
          <a:srgbClr val="30303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0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0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0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0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16" name="Content Placeholder 15"/>
          <p:cNvSpPr>
            <a:spLocks noGrp="1"/>
          </p:cNvSpPr>
          <p:nvPr>
            <p:ph sz="quarter" idx="12"/>
          </p:nvPr>
        </p:nvSpPr>
        <p:spPr>
          <a:xfrm>
            <a:off x="6858000" y="1651520"/>
            <a:ext cx="2102644" cy="4279381"/>
          </a:xfrm>
          <a:solidFill>
            <a:schemeClr val="accent2">
              <a:lumMod val="20000"/>
              <a:lumOff val="80000"/>
            </a:schemeClr>
          </a:solidFill>
        </p:spPr>
        <p:txBody>
          <a:bodyPr/>
          <a:lstStyle>
            <a:lvl1pPr>
              <a:defRPr>
                <a:solidFill>
                  <a:schemeClr val="bg1">
                    <a:lumMod val="85000"/>
                    <a:lumOff val="15000"/>
                  </a:schemeClr>
                </a:solidFill>
                <a:latin typeface="Franklin Gothic Medium Cond" panose="020B0606030402020204" pitchFamily="34" charset="0"/>
              </a:defRPr>
            </a:lvl1pPr>
            <a:lvl2pPr>
              <a:defRPr>
                <a:solidFill>
                  <a:schemeClr val="bg1">
                    <a:lumMod val="85000"/>
                    <a:lumOff val="15000"/>
                  </a:schemeClr>
                </a:solidFill>
                <a:latin typeface="Franklin Gothic Medium Cond" panose="020B0606030402020204" pitchFamily="34" charset="0"/>
              </a:defRPr>
            </a:lvl2pPr>
            <a:lvl3pPr>
              <a:defRPr>
                <a:solidFill>
                  <a:schemeClr val="bg1">
                    <a:lumMod val="85000"/>
                    <a:lumOff val="15000"/>
                  </a:schemeClr>
                </a:solidFill>
                <a:latin typeface="Franklin Gothic Medium Cond" panose="020B0606030402020204" pitchFamily="34" charset="0"/>
              </a:defRPr>
            </a:lvl3pPr>
            <a:lvl4pPr>
              <a:defRPr>
                <a:solidFill>
                  <a:schemeClr val="bg1">
                    <a:lumMod val="85000"/>
                    <a:lumOff val="15000"/>
                  </a:schemeClr>
                </a:solidFill>
                <a:latin typeface="Franklin Gothic Medium Cond" panose="020B0606030402020204" pitchFamily="34" charset="0"/>
              </a:defRPr>
            </a:lvl4pPr>
            <a:lvl5pPr>
              <a:defRPr>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6858000" y="895350"/>
            <a:ext cx="2102644" cy="755650"/>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lvl1pPr marL="0" indent="0" algn="ctr">
              <a:buNone/>
              <a:defRPr b="0" i="0">
                <a:latin typeface="Franklin Gothic Demi Cond" panose="020B0706030402020204" pitchFamily="34" charset="0"/>
              </a:defRPr>
            </a:lvl1pPr>
            <a:lvl2pPr marL="342900" indent="0" algn="ctr">
              <a:buNone/>
              <a:defRPr b="0" i="0">
                <a:latin typeface="Franklin Gothic Demi Cond" panose="020B0706030402020204" pitchFamily="34" charset="0"/>
              </a:defRPr>
            </a:lvl2pPr>
            <a:lvl3pPr marL="685800" indent="0" algn="ctr">
              <a:buNone/>
              <a:defRPr b="0" i="0">
                <a:latin typeface="Franklin Gothic Demi Cond" panose="020B0706030402020204" pitchFamily="34" charset="0"/>
              </a:defRPr>
            </a:lvl3pPr>
            <a:lvl4pPr marL="1028700" indent="0" algn="ctr">
              <a:buNone/>
              <a:defRPr b="0" i="0">
                <a:latin typeface="Franklin Gothic Demi Cond" panose="020B0706030402020204" pitchFamily="34" charset="0"/>
              </a:defRPr>
            </a:lvl4pPr>
            <a:lvl5pPr marL="1371600" indent="0" algn="ctr">
              <a:buNone/>
              <a:defRPr b="0" i="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139301"/>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3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444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199853676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C440C-32EC-4A8D-8FCF-70888E0BCBD6}" type="datetimeFigureOut">
              <a:rPr lang="en-US" smtClean="0"/>
              <a:t>12-Jun-16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3B9840-7F26-4F63-9A3D-F7E57299AD52}"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7013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AA6C440C-32EC-4A8D-8FCF-70888E0BCBD6}" type="datetimeFigureOut">
              <a:rPr lang="en-US" smtClean="0"/>
              <a:t>12-Jun-16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3B9840-7F26-4F63-9A3D-F7E57299AD52}"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33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04579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6C440C-32EC-4A8D-8FCF-70888E0BCBD6}" type="datetimeFigureOut">
              <a:rPr lang="en-US" smtClean="0"/>
              <a:t>12-Jun-16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B9840-7F26-4F63-9A3D-F7E57299AD52}"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341764099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3221350123"/>
      </p:ext>
    </p:extLst>
  </p:cSld>
  <p:clrMapOvr>
    <a:masterClrMapping/>
  </p:clrMapOvr>
  <p:extLst mod="1">
    <p:ext uri="{DCECCB84-F9BA-43D5-87BE-67443E8EF086}">
      <p15:sldGuideLst xmlns:p15="http://schemas.microsoft.com/office/powerpoint/2012/main">
        <p15:guide id="3" orient="horz" pos="2160" userDrawn="1">
          <p15:clr>
            <a:srgbClr val="FBAE40"/>
          </p15:clr>
        </p15:guide>
        <p15:guide id="4"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C440C-32EC-4A8D-8FCF-70888E0BCBD6}" type="datetimeFigureOut">
              <a:rPr lang="en-US" smtClean="0"/>
              <a:t>12-Jun-16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3B9840-7F26-4F63-9A3D-F7E57299AD52}" type="slidenum">
              <a:rPr lang="en-US" smtClean="0"/>
              <a:t>‹#›</a:t>
            </a:fld>
            <a:endParaRPr lang="en-US"/>
          </a:p>
        </p:txBody>
      </p:sp>
    </p:spTree>
    <p:extLst>
      <p:ext uri="{BB962C8B-B14F-4D97-AF65-F5344CB8AC3E}">
        <p14:creationId xmlns:p14="http://schemas.microsoft.com/office/powerpoint/2010/main" val="2986235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6C440C-32EC-4A8D-8FCF-70888E0BCBD6}" type="datetimeFigureOut">
              <a:rPr lang="en-US" smtClean="0"/>
              <a:t>12-Jun-16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3B9840-7F26-4F63-9A3D-F7E57299AD52}" type="slidenum">
              <a:rPr lang="en-US" smtClean="0"/>
              <a:t>‹#›</a:t>
            </a:fld>
            <a:endParaRPr lang="en-US"/>
          </a:p>
        </p:txBody>
      </p:sp>
    </p:spTree>
    <p:extLst>
      <p:ext uri="{BB962C8B-B14F-4D97-AF65-F5344CB8AC3E}">
        <p14:creationId xmlns:p14="http://schemas.microsoft.com/office/powerpoint/2010/main" val="8638636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6.png"/></Relationships>
</file>

<file path=ppt/slides/_rels/slide1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hyperlink" Target="https://www.youtube.com/watch?v=g_4I41vqqJQ&amp;list=PLAMBum9_RkuPPGvD7HI9wfsDSxWwJYz94&amp;index=84"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9.jpeg"/><Relationship Id="rId11" Type="http://schemas.openxmlformats.org/officeDocument/2006/relationships/image" Target="../media/image4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20.png"/><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hyperlink" Target="https://www.youtube.com/watch?v=Hvbo3QjAooE&amp;index=24&amp;list=PLAMBum9_RkuPPGvD7HI9wfsDSxWwJYz94" TargetMode="External"/><Relationship Id="rId7" Type="http://schemas.openxmlformats.org/officeDocument/2006/relationships/diagramColors" Target="../diagrams/colors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61.png"/><Relationship Id="rId4" Type="http://schemas.openxmlformats.org/officeDocument/2006/relationships/diagramData" Target="../diagrams/data8.xml"/><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hyperlink" Target="https://www.youtube.com/watch?v=Hvbo3QjAooE&amp;index=24&amp;list=PLAMBum9_RkuPPGvD7HI9wfsDSxWwJYz9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hyperlink" Target="https://www.youtube.com/watch?v=Hvbo3QjAooE&amp;index=24&amp;list=PLAMBum9_RkuPPGvD7HI9wfsDSxWwJYz9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6.jpeg"/></Relationships>
</file>

<file path=ppt/slides/_rels/slide1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67.png"/><Relationship Id="rId7" Type="http://schemas.openxmlformats.org/officeDocument/2006/relationships/diagramColors" Target="../diagrams/colors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www.youtube.com/watch?v=Hvbo3QjAooE&amp;list=PLAMBum9_RkuPPGvD7HI9wfsDSxWwJYz94&amp;index=24" TargetMode="Externa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jp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68.gif"/><Relationship Id="rId7"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jp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67.png"/><Relationship Id="rId7" Type="http://schemas.openxmlformats.org/officeDocument/2006/relationships/diagramColors" Target="../diagrams/colors1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6.xml.rels><?xml version="1.0" encoding="UTF-8" standalone="yes"?>
<Relationships xmlns="http://schemas.openxmlformats.org/package/2006/relationships"><Relationship Id="rId3" Type="http://schemas.openxmlformats.org/officeDocument/2006/relationships/image" Target="../media/image68.gif"/><Relationship Id="rId7"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hyperlink" Target="https://www.youtube.com/watch?v=bAMMnSK6pDI" TargetMode="External"/></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67.png"/><Relationship Id="rId7" Type="http://schemas.openxmlformats.org/officeDocument/2006/relationships/diagramColors" Target="../diagrams/colors1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hyperlink" Target="https://en.wikipedia.org/wiki/Christine_Lagarde"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83.emf"/><Relationship Id="rId7" Type="http://schemas.openxmlformats.org/officeDocument/2006/relationships/diagramColors" Target="../diagrams/colors13.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2.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hyperlink" Target="https://www.youtube.com/watch?v=Hvbo3QjAooE&amp;index=24&amp;list=PLAMBum9_RkuPPGvD7HI9wfsDSxWwJYz94" TargetMode="External"/><Relationship Id="rId7" Type="http://schemas.openxmlformats.org/officeDocument/2006/relationships/diagramColors" Target="../diagrams/colors15.xml"/><Relationship Id="rId12"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15.xml"/><Relationship Id="rId11" Type="http://schemas.openxmlformats.org/officeDocument/2006/relationships/image" Target="../media/image84.png"/><Relationship Id="rId5" Type="http://schemas.openxmlformats.org/officeDocument/2006/relationships/diagramLayout" Target="../diagrams/layout15.xml"/><Relationship Id="rId10" Type="http://schemas.openxmlformats.org/officeDocument/2006/relationships/image" Target="../media/image61.png"/><Relationship Id="rId4" Type="http://schemas.openxmlformats.org/officeDocument/2006/relationships/diagramData" Target="../diagrams/data15.xml"/><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hyperlink" Target="https://www.youtube.com/watch?v=V3q5U963FG0&amp;index=8&amp;list=PLAMBum9_RkuOylYQlfHO5uTcQ_H58agKw" TargetMode="External"/><Relationship Id="rId4" Type="http://schemas.openxmlformats.org/officeDocument/2006/relationships/hyperlink" Target="https://www.youtube.com/watch?v=Fs98DZtkWHI&amp;list=PLAMBum9_RkuPPGvD7HI9wfsDSxWwJYz94&amp;index=43"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youtube.com/watch?v=Z8hMqiGi1Dw&amp;index=23&amp;list=PLAMBum9_RkuPPGvD7HI9wfsDSxWwJYz94" TargetMode="Externa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hyperlink" Target="http://mrunal.org/2014/09/economy-brics-bank-imf-governance-reform.html" TargetMode="External"/><Relationship Id="rId4" Type="http://schemas.openxmlformats.org/officeDocument/2006/relationships/diagramData" Target="../diagrams/data2.xml"/><Relationship Id="rId9" Type="http://schemas.openxmlformats.org/officeDocument/2006/relationships/image" Target="../media/image37.png"/></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9.png"/><Relationship Id="rId7" Type="http://schemas.openxmlformats.org/officeDocument/2006/relationships/diagramColors" Target="../diagrams/colors21.xml"/><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26.png"/></Relationships>
</file>

<file path=ppt/slides/_rels/slide48.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95.jpeg"/><Relationship Id="rId7" Type="http://schemas.openxmlformats.org/officeDocument/2006/relationships/diagramColors" Target="../diagrams/colors22.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 Id="rId9" Type="http://schemas.openxmlformats.org/officeDocument/2006/relationships/image" Target="../media/image26.png"/></Relationships>
</file>

<file path=ppt/slides/_rels/slide49.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95.jpeg"/><Relationship Id="rId7" Type="http://schemas.openxmlformats.org/officeDocument/2006/relationships/diagramColors" Target="../diagrams/colors23.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34.jpe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hyperlink" Target="https://www.youtube.com/watch?v=g_4I41vqqJQ&amp;list=PLAMBum9_RkuPPGvD7HI9wfsDSxWwJYz94&amp;index=84" TargetMode="External"/><Relationship Id="rId5" Type="http://schemas.openxmlformats.org/officeDocument/2006/relationships/diagramQuickStyle" Target="../diagrams/quickStyle4.xml"/><Relationship Id="rId10" Type="http://schemas.openxmlformats.org/officeDocument/2006/relationships/image" Target="../media/image46.png"/><Relationship Id="rId4" Type="http://schemas.openxmlformats.org/officeDocument/2006/relationships/diagramLayout" Target="../diagrams/layout4.xml"/><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2370" t="699" r="6377" b="401"/>
          <a:stretch/>
        </p:blipFill>
        <p:spPr>
          <a:xfrm>
            <a:off x="0" y="-34412"/>
            <a:ext cx="9144000" cy="6956323"/>
          </a:xfrm>
          <a:prstGeom prst="rect">
            <a:avLst/>
          </a:prstGeom>
        </p:spPr>
      </p:pic>
      <p:sp>
        <p:nvSpPr>
          <p:cNvPr id="3" name="Rectangle 2"/>
          <p:cNvSpPr/>
          <p:nvPr/>
        </p:nvSpPr>
        <p:spPr>
          <a:xfrm>
            <a:off x="0" y="857250"/>
            <a:ext cx="6614014" cy="4418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Fast Revision + Survey 2015: v2c4, v1c8</a:t>
            </a:r>
          </a:p>
        </p:txBody>
      </p:sp>
      <p:graphicFrame>
        <p:nvGraphicFramePr>
          <p:cNvPr id="2" name="Diagram 1"/>
          <p:cNvGraphicFramePr/>
          <p:nvPr>
            <p:extLst/>
          </p:nvPr>
        </p:nvGraphicFramePr>
        <p:xfrm>
          <a:off x="93052" y="1078157"/>
          <a:ext cx="6178062" cy="4794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7399" y="1376979"/>
            <a:ext cx="830800" cy="830800"/>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6375" y="3475159"/>
            <a:ext cx="830800" cy="83080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90594" y="1376978"/>
            <a:ext cx="830800" cy="83080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6112" y="1376977"/>
            <a:ext cx="830800" cy="830800"/>
          </a:xfrm>
          <a:prstGeom prst="rect">
            <a:avLst/>
          </a:prstGeom>
        </p:spPr>
      </p:pic>
    </p:spTree>
    <p:extLst>
      <p:ext uri="{BB962C8B-B14F-4D97-AF65-F5344CB8AC3E}">
        <p14:creationId xmlns:p14="http://schemas.microsoft.com/office/powerpoint/2010/main" val="865577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How will China benefit from Yuan becoming SDR-currency?</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14617"/>
          <a:stretch/>
        </p:blipFill>
        <p:spPr>
          <a:xfrm>
            <a:off x="0" y="1453892"/>
            <a:ext cx="9144000" cy="3613133"/>
          </a:xfrm>
          <a:prstGeom prst="rect">
            <a:avLst/>
          </a:prstGeom>
        </p:spPr>
      </p:pic>
      <p:pic>
        <p:nvPicPr>
          <p:cNvPr id="10" name="Content Placeholder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14942" y="2446602"/>
            <a:ext cx="1240337" cy="1029479"/>
          </a:xfrm>
          <a:prstGeom prst="rect">
            <a:avLst/>
          </a:prstGeom>
        </p:spPr>
      </p:pic>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29306" y="1450321"/>
            <a:ext cx="2014694" cy="1511021"/>
          </a:xfrm>
          <a:prstGeom prst="rect">
            <a:avLst/>
          </a:prstGeom>
        </p:spPr>
      </p:pic>
      <p:sp>
        <p:nvSpPr>
          <p:cNvPr id="18" name="Rectangular Callout 17"/>
          <p:cNvSpPr/>
          <p:nvPr/>
        </p:nvSpPr>
        <p:spPr>
          <a:xfrm>
            <a:off x="4695092" y="1550586"/>
            <a:ext cx="2434214" cy="617743"/>
          </a:xfrm>
          <a:prstGeom prst="wedgeRectCallout">
            <a:avLst>
              <a:gd name="adj1" fmla="val 83599"/>
              <a:gd name="adj2" fmla="val -93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Franklin Gothic Medium Cond" panose="020B0606030402020204" pitchFamily="34" charset="0"/>
              </a:rPr>
              <a:t>More acceptance of Yuan as global currency</a:t>
            </a:r>
          </a:p>
        </p:txBody>
      </p:sp>
      <p:sp>
        <p:nvSpPr>
          <p:cNvPr id="13" name="Rectangular Callout 12"/>
          <p:cNvSpPr/>
          <p:nvPr/>
        </p:nvSpPr>
        <p:spPr>
          <a:xfrm>
            <a:off x="248787" y="2671107"/>
            <a:ext cx="3330712" cy="972652"/>
          </a:xfrm>
          <a:prstGeom prst="wedgeRectCallout">
            <a:avLst>
              <a:gd name="adj1" fmla="val 61875"/>
              <a:gd name="adj2" fmla="val -1008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dirty="0">
                <a:latin typeface="Franklin Gothic Medium Cond" panose="020B0606030402020204" pitchFamily="34" charset="0"/>
              </a:rPr>
              <a:t>Less dependence on $$ while importing oil, metal and food commodities.</a:t>
            </a:r>
          </a:p>
          <a:p>
            <a:pPr algn="ctr"/>
            <a:r>
              <a:rPr lang="en-US" sz="1500" dirty="0">
                <a:latin typeface="Franklin Gothic Medium Cond" panose="020B0606030402020204" pitchFamily="34" charset="0"/>
              </a:rPr>
              <a:t>May force Indian traders to use yuan (=vulnerability during volatility for India)</a:t>
            </a: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930" y="1405092"/>
            <a:ext cx="859134" cy="1069937"/>
          </a:xfrm>
          <a:prstGeom prst="rect">
            <a:avLst/>
          </a:prstGeom>
        </p:spPr>
      </p:pic>
      <p:sp>
        <p:nvSpPr>
          <p:cNvPr id="14" name="Rectangular Callout 13"/>
          <p:cNvSpPr/>
          <p:nvPr/>
        </p:nvSpPr>
        <p:spPr>
          <a:xfrm>
            <a:off x="2650649" y="1463824"/>
            <a:ext cx="1857699" cy="704505"/>
          </a:xfrm>
          <a:prstGeom prst="wedgeRectCallout">
            <a:avLst>
              <a:gd name="adj1" fmla="val -65727"/>
              <a:gd name="adj2" fmla="val 1675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500" dirty="0">
                <a:latin typeface="Franklin Gothic Medium Cond" panose="020B0606030402020204" pitchFamily="34" charset="0"/>
              </a:rPr>
              <a:t>Other nations can keep yuan in their forex reserve.</a:t>
            </a:r>
          </a:p>
        </p:txBody>
      </p:sp>
      <p:sp>
        <p:nvSpPr>
          <p:cNvPr id="20" name="Rectangle 19"/>
          <p:cNvSpPr/>
          <p:nvPr/>
        </p:nvSpPr>
        <p:spPr>
          <a:xfrm>
            <a:off x="507484" y="5115826"/>
            <a:ext cx="8370235" cy="8021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100" dirty="0">
                <a:latin typeface="Franklin Gothic Medium Cond" panose="020B0606030402020204" pitchFamily="34" charset="0"/>
              </a:rPr>
              <a:t>Outward expansion of Chinese firms in “upstream” destinations </a:t>
            </a:r>
            <a:endParaRPr lang="gu-IN" sz="2100" dirty="0">
              <a:latin typeface="Franklin Gothic Medium Cond" panose="020B0606030402020204" pitchFamily="34" charset="0"/>
            </a:endParaRPr>
          </a:p>
          <a:p>
            <a:r>
              <a:rPr lang="en-US" sz="2100" dirty="0">
                <a:latin typeface="Franklin Gothic Medium Cond" panose="020B0606030402020204" pitchFamily="34" charset="0"/>
              </a:rPr>
              <a:t>mining/plantation in LAC (drug-$$ economy),WANA (blood diamond-$$ economy)</a:t>
            </a:r>
          </a:p>
        </p:txBody>
      </p:sp>
      <p:sp>
        <p:nvSpPr>
          <p:cNvPr id="5" name="Up Arrow 4"/>
          <p:cNvSpPr/>
          <p:nvPr/>
        </p:nvSpPr>
        <p:spPr>
          <a:xfrm>
            <a:off x="1929284" y="4670599"/>
            <a:ext cx="444640" cy="44522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a:p>
        </p:txBody>
      </p:sp>
      <p:sp>
        <p:nvSpPr>
          <p:cNvPr id="21" name="Up Arrow 20"/>
          <p:cNvSpPr/>
          <p:nvPr/>
        </p:nvSpPr>
        <p:spPr>
          <a:xfrm>
            <a:off x="4244016" y="4670599"/>
            <a:ext cx="444640" cy="44522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350"/>
          </a:p>
        </p:txBody>
      </p:sp>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53437" y="3722364"/>
            <a:ext cx="992120" cy="992120"/>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5557" y="3871870"/>
            <a:ext cx="1031489" cy="1031489"/>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28332" y="3430479"/>
            <a:ext cx="1455074" cy="1455074"/>
          </a:xfrm>
          <a:prstGeom prst="rect">
            <a:avLst/>
          </a:prstGeom>
        </p:spPr>
      </p:pic>
      <p:pic>
        <p:nvPicPr>
          <p:cNvPr id="24" name="Picture 2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833869" y="3859048"/>
            <a:ext cx="2156661" cy="1232378"/>
          </a:xfrm>
          <a:prstGeom prst="rect">
            <a:avLst/>
          </a:prstGeom>
        </p:spPr>
      </p:pic>
      <p:sp>
        <p:nvSpPr>
          <p:cNvPr id="22" name="Rectangular Callout 21"/>
          <p:cNvSpPr/>
          <p:nvPr/>
        </p:nvSpPr>
        <p:spPr>
          <a:xfrm>
            <a:off x="6240229" y="3029931"/>
            <a:ext cx="2849459" cy="984253"/>
          </a:xfrm>
          <a:prstGeom prst="wedgeRectCallout">
            <a:avLst>
              <a:gd name="adj1" fmla="val 27030"/>
              <a:gd name="adj2" fmla="val -6741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500" dirty="0">
                <a:latin typeface="Franklin Gothic Medium Cond" panose="020B0606030402020204" pitchFamily="34" charset="0"/>
              </a:rPr>
              <a:t>SCO, AIIB,BRICS banks - $zone to Yuan zone (strategically buy “off” small nations with yuan infra. Loans, project exports)</a:t>
            </a:r>
          </a:p>
        </p:txBody>
      </p:sp>
      <p:pic>
        <p:nvPicPr>
          <p:cNvPr id="7" name="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84845" y="1319704"/>
            <a:ext cx="1250444" cy="845822"/>
          </a:xfrm>
          <a:prstGeom prst="rect">
            <a:avLst/>
          </a:prstGeom>
        </p:spPr>
      </p:pic>
      <p:pic>
        <p:nvPicPr>
          <p:cNvPr id="25" name="Picture 2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32006" y="1895655"/>
            <a:ext cx="1250444" cy="845822"/>
          </a:xfrm>
          <a:prstGeom prst="rect">
            <a:avLst/>
          </a:prstGeom>
        </p:spPr>
      </p:pic>
      <p:sp>
        <p:nvSpPr>
          <p:cNvPr id="8" name="Rectangle 7"/>
          <p:cNvSpPr/>
          <p:nvPr/>
        </p:nvSpPr>
        <p:spPr>
          <a:xfrm>
            <a:off x="-81280" y="6055360"/>
            <a:ext cx="4589628" cy="70104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SELF STUDY: </a:t>
            </a:r>
            <a:r>
              <a:rPr lang="en-US" sz="3200" dirty="0">
                <a:hlinkClick r:id="rId12"/>
              </a:rPr>
              <a:t>ML5/P4</a:t>
            </a:r>
            <a:r>
              <a:rPr lang="en-US" sz="3200" dirty="0"/>
              <a:t> </a:t>
            </a:r>
          </a:p>
        </p:txBody>
      </p:sp>
    </p:spTree>
    <p:extLst>
      <p:ext uri="{BB962C8B-B14F-4D97-AF65-F5344CB8AC3E}">
        <p14:creationId xmlns:p14="http://schemas.microsoft.com/office/powerpoint/2010/main" val="1641547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84031252"/>
              </p:ext>
            </p:extLst>
          </p:nvPr>
        </p:nvGraphicFramePr>
        <p:xfrm>
          <a:off x="0" y="1453893"/>
          <a:ext cx="7479254" cy="4546858"/>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REFORM #2: Quota review 2015-16</a:t>
            </a:r>
          </a:p>
        </p:txBody>
      </p:sp>
      <p:sp>
        <p:nvSpPr>
          <p:cNvPr id="10" name="Rectangular Callout 9"/>
          <p:cNvSpPr/>
          <p:nvPr/>
        </p:nvSpPr>
        <p:spPr>
          <a:xfrm>
            <a:off x="7660640" y="1005841"/>
            <a:ext cx="1113716" cy="1069116"/>
          </a:xfrm>
          <a:prstGeom prst="wedgeRectCallout">
            <a:avLst>
              <a:gd name="adj1" fmla="val -215770"/>
              <a:gd name="adj2" fmla="val -1086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100" dirty="0"/>
              <a:t>India earlier 2.44%</a:t>
            </a:r>
          </a:p>
        </p:txBody>
      </p:sp>
      <p:sp>
        <p:nvSpPr>
          <p:cNvPr id="11" name="Rectangle 10"/>
          <p:cNvSpPr/>
          <p:nvPr/>
        </p:nvSpPr>
        <p:spPr>
          <a:xfrm>
            <a:off x="0" y="4946439"/>
            <a:ext cx="2618291" cy="191298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Reforms initially proposed in 2010, but stall because needed  70% votes</a:t>
            </a:r>
          </a:p>
        </p:txBody>
      </p:sp>
      <p:sp>
        <p:nvSpPr>
          <p:cNvPr id="2" name="Rectangle 1"/>
          <p:cNvSpPr/>
          <p:nvPr/>
        </p:nvSpPr>
        <p:spPr>
          <a:xfrm>
            <a:off x="2541494" y="5351258"/>
            <a:ext cx="2833146" cy="1298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IMF Financial strength $660 billion  (2x than before)</a:t>
            </a:r>
          </a:p>
        </p:txBody>
      </p:sp>
    </p:spTree>
    <p:extLst>
      <p:ext uri="{BB962C8B-B14F-4D97-AF65-F5344CB8AC3E}">
        <p14:creationId xmlns:p14="http://schemas.microsoft.com/office/powerpoint/2010/main" val="414545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Reform: only “elected” directors</a:t>
            </a:r>
          </a:p>
        </p:txBody>
      </p:sp>
      <p:sp>
        <p:nvSpPr>
          <p:cNvPr id="7" name="Up Arrow Callout 6"/>
          <p:cNvSpPr/>
          <p:nvPr/>
        </p:nvSpPr>
        <p:spPr>
          <a:xfrm>
            <a:off x="154780" y="5329557"/>
            <a:ext cx="8989219" cy="946044"/>
          </a:xfrm>
          <a:prstGeom prst="up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2800" dirty="0"/>
              <a:t>Five largest quota holders: USA, UK, Japan, Germany, France</a:t>
            </a:r>
            <a:endParaRPr lang="en-US" sz="2800"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4988" y="4153811"/>
            <a:ext cx="1285511" cy="1285511"/>
          </a:xfrm>
          <a:prstGeom prst="rect">
            <a:avLst/>
          </a:prstGeom>
        </p:spPr>
      </p:pic>
      <p:sp>
        <p:nvSpPr>
          <p:cNvPr id="8" name="Rectangle 7"/>
          <p:cNvSpPr/>
          <p:nvPr/>
        </p:nvSpPr>
        <p:spPr>
          <a:xfrm>
            <a:off x="10160" y="983997"/>
            <a:ext cx="9133839" cy="370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Reforms initially proposed in 2010, but stall because needed  85% votes</a:t>
            </a:r>
          </a:p>
        </p:txBody>
      </p:sp>
    </p:spTree>
    <p:extLst>
      <p:ext uri="{BB962C8B-B14F-4D97-AF65-F5344CB8AC3E}">
        <p14:creationId xmlns:p14="http://schemas.microsoft.com/office/powerpoint/2010/main" val="234427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B8A40CA-31B7-405A-9C9A-E62B3E122D8A}"/>
                                            </p:graphicEl>
                                          </p:spTgt>
                                        </p:tgtEl>
                                        <p:attrNameLst>
                                          <p:attrName>style.visibility</p:attrName>
                                        </p:attrNameLst>
                                      </p:cBhvr>
                                      <p:to>
                                        <p:strVal val="visible"/>
                                      </p:to>
                                    </p:set>
                                    <p:animEffect transition="in" filter="fade">
                                      <p:cBhvr>
                                        <p:cTn id="7" dur="500"/>
                                        <p:tgtEl>
                                          <p:spTgt spid="6">
                                            <p:graphicEl>
                                              <a:dgm id="{4B8A40CA-31B7-405A-9C9A-E62B3E122D8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96F9FD44-F060-4C82-B952-D1E140A640F2}"/>
                                            </p:graphicEl>
                                          </p:spTgt>
                                        </p:tgtEl>
                                        <p:attrNameLst>
                                          <p:attrName>style.visibility</p:attrName>
                                        </p:attrNameLst>
                                      </p:cBhvr>
                                      <p:to>
                                        <p:strVal val="visible"/>
                                      </p:to>
                                    </p:set>
                                    <p:animEffect transition="in" filter="fade">
                                      <p:cBhvr>
                                        <p:cTn id="12" dur="500"/>
                                        <p:tgtEl>
                                          <p:spTgt spid="6">
                                            <p:graphicEl>
                                              <a:dgm id="{96F9FD44-F060-4C82-B952-D1E140A640F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D3A0954B-8AA6-4D13-9E3D-11CAB636B31B}"/>
                                            </p:graphicEl>
                                          </p:spTgt>
                                        </p:tgtEl>
                                        <p:attrNameLst>
                                          <p:attrName>style.visibility</p:attrName>
                                        </p:attrNameLst>
                                      </p:cBhvr>
                                      <p:to>
                                        <p:strVal val="visible"/>
                                      </p:to>
                                    </p:set>
                                    <p:animEffect transition="in" filter="fade">
                                      <p:cBhvr>
                                        <p:cTn id="17" dur="500"/>
                                        <p:tgtEl>
                                          <p:spTgt spid="6">
                                            <p:graphicEl>
                                              <a:dgm id="{D3A0954B-8AA6-4D13-9E3D-11CAB636B31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98B5945F-6D34-4133-ADA2-6492B4874615}"/>
                                            </p:graphicEl>
                                          </p:spTgt>
                                        </p:tgtEl>
                                        <p:attrNameLst>
                                          <p:attrName>style.visibility</p:attrName>
                                        </p:attrNameLst>
                                      </p:cBhvr>
                                      <p:to>
                                        <p:strVal val="visible"/>
                                      </p:to>
                                    </p:set>
                                    <p:animEffect transition="in" filter="fade">
                                      <p:cBhvr>
                                        <p:cTn id="22" dur="500"/>
                                        <p:tgtEl>
                                          <p:spTgt spid="6">
                                            <p:graphicEl>
                                              <a:dgm id="{98B5945F-6D34-4133-ADA2-6492B487461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8D15C695-042B-4C47-B991-6C818938871C}"/>
                                            </p:graphicEl>
                                          </p:spTgt>
                                        </p:tgtEl>
                                        <p:attrNameLst>
                                          <p:attrName>style.visibility</p:attrName>
                                        </p:attrNameLst>
                                      </p:cBhvr>
                                      <p:to>
                                        <p:strVal val="visible"/>
                                      </p:to>
                                    </p:set>
                                    <p:animEffect transition="in" filter="fade">
                                      <p:cBhvr>
                                        <p:cTn id="27" dur="500"/>
                                        <p:tgtEl>
                                          <p:spTgt spid="6">
                                            <p:graphicEl>
                                              <a:dgm id="{8D15C695-042B-4C47-B991-6C818938871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B5330985-DDA8-46B4-B274-2463201A37B6}"/>
                                            </p:graphicEl>
                                          </p:spTgt>
                                        </p:tgtEl>
                                        <p:attrNameLst>
                                          <p:attrName>style.visibility</p:attrName>
                                        </p:attrNameLst>
                                      </p:cBhvr>
                                      <p:to>
                                        <p:strVal val="visible"/>
                                      </p:to>
                                    </p:set>
                                    <p:animEffect transition="in" filter="fade">
                                      <p:cBhvr>
                                        <p:cTn id="32" dur="500"/>
                                        <p:tgtEl>
                                          <p:spTgt spid="6">
                                            <p:graphicEl>
                                              <a:dgm id="{B5330985-DDA8-46B4-B274-2463201A37B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1AE3D92F-FEAA-49DD-9EB1-8016BB39F443}"/>
                                            </p:graphicEl>
                                          </p:spTgt>
                                        </p:tgtEl>
                                        <p:attrNameLst>
                                          <p:attrName>style.visibility</p:attrName>
                                        </p:attrNameLst>
                                      </p:cBhvr>
                                      <p:to>
                                        <p:strVal val="visible"/>
                                      </p:to>
                                    </p:set>
                                    <p:animEffect transition="in" filter="fade">
                                      <p:cBhvr>
                                        <p:cTn id="37" dur="500"/>
                                        <p:tgtEl>
                                          <p:spTgt spid="6">
                                            <p:graphicEl>
                                              <a:dgm id="{1AE3D92F-FEAA-49DD-9EB1-8016BB39F44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697FFEA-83D8-4246-88F8-E1CF2DE55734}"/>
                                            </p:graphicEl>
                                          </p:spTgt>
                                        </p:tgtEl>
                                        <p:attrNameLst>
                                          <p:attrName>style.visibility</p:attrName>
                                        </p:attrNameLst>
                                      </p:cBhvr>
                                      <p:to>
                                        <p:strVal val="visible"/>
                                      </p:to>
                                    </p:set>
                                    <p:animEffect transition="in" filter="fade">
                                      <p:cBhvr>
                                        <p:cTn id="42" dur="500"/>
                                        <p:tgtEl>
                                          <p:spTgt spid="6">
                                            <p:graphicEl>
                                              <a:dgm id="{9697FFEA-83D8-4246-88F8-E1CF2DE5573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22E561D0-451E-438D-AD40-1166E688A6B5}"/>
                                            </p:graphicEl>
                                          </p:spTgt>
                                        </p:tgtEl>
                                        <p:attrNameLst>
                                          <p:attrName>style.visibility</p:attrName>
                                        </p:attrNameLst>
                                      </p:cBhvr>
                                      <p:to>
                                        <p:strVal val="visible"/>
                                      </p:to>
                                    </p:set>
                                    <p:animEffect transition="in" filter="fade">
                                      <p:cBhvr>
                                        <p:cTn id="47" dur="500"/>
                                        <p:tgtEl>
                                          <p:spTgt spid="6">
                                            <p:graphicEl>
                                              <a:dgm id="{22E561D0-451E-438D-AD40-1166E688A6B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2DA8DEAA-BF45-4E5C-B509-C9CB13B31995}"/>
                                            </p:graphicEl>
                                          </p:spTgt>
                                        </p:tgtEl>
                                        <p:attrNameLst>
                                          <p:attrName>style.visibility</p:attrName>
                                        </p:attrNameLst>
                                      </p:cBhvr>
                                      <p:to>
                                        <p:strVal val="visible"/>
                                      </p:to>
                                    </p:set>
                                    <p:animEffect transition="in" filter="fade">
                                      <p:cBhvr>
                                        <p:cTn id="52" dur="500"/>
                                        <p:tgtEl>
                                          <p:spTgt spid="6">
                                            <p:graphicEl>
                                              <a:dgm id="{2DA8DEAA-BF45-4E5C-B509-C9CB13B3199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C78633A5-9D5C-4481-9C14-BB89D839B4C9}"/>
                                            </p:graphicEl>
                                          </p:spTgt>
                                        </p:tgtEl>
                                        <p:attrNameLst>
                                          <p:attrName>style.visibility</p:attrName>
                                        </p:attrNameLst>
                                      </p:cBhvr>
                                      <p:to>
                                        <p:strVal val="visible"/>
                                      </p:to>
                                    </p:set>
                                    <p:animEffect transition="in" filter="fade">
                                      <p:cBhvr>
                                        <p:cTn id="57" dur="500"/>
                                        <p:tgtEl>
                                          <p:spTgt spid="6">
                                            <p:graphicEl>
                                              <a:dgm id="{C78633A5-9D5C-4481-9C14-BB89D839B4C9}"/>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graphicEl>
                                              <a:dgm id="{CF2ABF4E-412F-4FD0-9903-316A2DF522C7}"/>
                                            </p:graphicEl>
                                          </p:spTgt>
                                        </p:tgtEl>
                                        <p:attrNameLst>
                                          <p:attrName>style.visibility</p:attrName>
                                        </p:attrNameLst>
                                      </p:cBhvr>
                                      <p:to>
                                        <p:strVal val="visible"/>
                                      </p:to>
                                    </p:set>
                                    <p:animEffect transition="in" filter="fade">
                                      <p:cBhvr>
                                        <p:cTn id="62" dur="500"/>
                                        <p:tgtEl>
                                          <p:spTgt spid="6">
                                            <p:graphicEl>
                                              <a:dgm id="{CF2ABF4E-412F-4FD0-9903-316A2DF522C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57251"/>
            <a:ext cx="3517751" cy="2638313"/>
          </a:xfrm>
          <a:prstGeom prst="rect">
            <a:avLst/>
          </a:prstGeom>
        </p:spPr>
      </p:pic>
      <p:sp>
        <p:nvSpPr>
          <p:cNvPr id="7" name="TextBox 6"/>
          <p:cNvSpPr txBox="1"/>
          <p:nvPr/>
        </p:nvSpPr>
        <p:spPr>
          <a:xfrm>
            <a:off x="0" y="3815671"/>
            <a:ext cx="3470571" cy="1754326"/>
          </a:xfrm>
          <a:prstGeom prst="wedgeRectCallout">
            <a:avLst>
              <a:gd name="adj1" fmla="val -9380"/>
              <a:gd name="adj2" fmla="val -80724"/>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I’ll do belly-dance, </a:t>
            </a:r>
          </a:p>
          <a:p>
            <a:r>
              <a:rPr lang="en-US" sz="2700" dirty="0">
                <a:solidFill>
                  <a:schemeClr val="bg1"/>
                </a:solidFill>
                <a:latin typeface="Franklin Gothic Demi Cond" panose="020B0706030402020204" pitchFamily="34" charset="0"/>
              </a:rPr>
              <a:t>if USA votes in favor of IMF-Reforms - Christine </a:t>
            </a:r>
            <a:r>
              <a:rPr lang="en-US" sz="2700" dirty="0" err="1">
                <a:solidFill>
                  <a:schemeClr val="bg1"/>
                </a:solidFill>
                <a:latin typeface="Franklin Gothic Demi Cond" panose="020B0706030402020204" pitchFamily="34" charset="0"/>
              </a:rPr>
              <a:t>Lagarde</a:t>
            </a:r>
            <a:r>
              <a:rPr lang="en-US" sz="2700" dirty="0">
                <a:solidFill>
                  <a:schemeClr val="bg1"/>
                </a:solidFill>
                <a:latin typeface="Franklin Gothic Demi Cond" panose="020B0706030402020204" pitchFamily="34" charset="0"/>
              </a:rPr>
              <a:t>, October, 2014</a:t>
            </a:r>
          </a:p>
        </p:txBody>
      </p:sp>
      <p:pic>
        <p:nvPicPr>
          <p:cNvPr id="2" name="Picture 1"/>
          <p:cNvPicPr>
            <a:picLocks noChangeAspect="1"/>
          </p:cNvPicPr>
          <p:nvPr/>
        </p:nvPicPr>
        <p:blipFill>
          <a:blip r:embed="rId4"/>
          <a:stretch>
            <a:fillRect/>
          </a:stretch>
        </p:blipFill>
        <p:spPr>
          <a:xfrm>
            <a:off x="3607105" y="937932"/>
            <a:ext cx="5480417" cy="4069616"/>
          </a:xfrm>
          <a:prstGeom prst="rect">
            <a:avLst/>
          </a:prstGeom>
        </p:spPr>
      </p:pic>
      <p:pic>
        <p:nvPicPr>
          <p:cNvPr id="5" name="Picture 4"/>
          <p:cNvPicPr>
            <a:picLocks noChangeAspect="1"/>
          </p:cNvPicPr>
          <p:nvPr/>
        </p:nvPicPr>
        <p:blipFill>
          <a:blip r:embed="rId5"/>
          <a:stretch>
            <a:fillRect/>
          </a:stretch>
        </p:blipFill>
        <p:spPr>
          <a:xfrm>
            <a:off x="5945999" y="3404118"/>
            <a:ext cx="2872132" cy="2142797"/>
          </a:xfrm>
          <a:prstGeom prst="rect">
            <a:avLst/>
          </a:prstGeom>
        </p:spPr>
      </p:pic>
      <p:sp>
        <p:nvSpPr>
          <p:cNvPr id="4" name="Rectangular Callout 3"/>
          <p:cNvSpPr/>
          <p:nvPr/>
        </p:nvSpPr>
        <p:spPr>
          <a:xfrm>
            <a:off x="3989764" y="5007548"/>
            <a:ext cx="1887968" cy="395344"/>
          </a:xfrm>
          <a:prstGeom prst="wedgeRectCallout">
            <a:avLst>
              <a:gd name="adj1" fmla="val 80876"/>
              <a:gd name="adj2" fmla="val -4362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Ab bolo :P</a:t>
            </a:r>
          </a:p>
        </p:txBody>
      </p:sp>
      <p:sp>
        <p:nvSpPr>
          <p:cNvPr id="6" name="Up Arrow Callout 5"/>
          <p:cNvSpPr/>
          <p:nvPr/>
        </p:nvSpPr>
        <p:spPr>
          <a:xfrm>
            <a:off x="3654286" y="1470436"/>
            <a:ext cx="1524896" cy="56477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2015, December</a:t>
            </a:r>
          </a:p>
        </p:txBody>
      </p:sp>
      <p:sp>
        <p:nvSpPr>
          <p:cNvPr id="3" name="Title 2"/>
          <p:cNvSpPr>
            <a:spLocks noGrp="1"/>
          </p:cNvSpPr>
          <p:nvPr>
            <p:ph type="title"/>
          </p:nvPr>
        </p:nvSpPr>
        <p:spPr/>
        <p:txBody>
          <a:bodyPr>
            <a:normAutofit fontScale="90000"/>
          </a:bodyPr>
          <a:lstStyle/>
          <a:p>
            <a:r>
              <a:rPr lang="en-US" dirty="0"/>
              <a:t>3-reforms: Yuan inclusion, Quota, elected directors</a:t>
            </a:r>
          </a:p>
        </p:txBody>
      </p:sp>
    </p:spTree>
    <p:extLst>
      <p:ext uri="{BB962C8B-B14F-4D97-AF65-F5344CB8AC3E}">
        <p14:creationId xmlns:p14="http://schemas.microsoft.com/office/powerpoint/2010/main" val="10670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par>
                                <p:cTn id="21" presetID="16" presetClass="entr" presetSubtype="2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2370" t="699" r="6377" b="401"/>
          <a:stretch/>
        </p:blipFill>
        <p:spPr>
          <a:xfrm>
            <a:off x="0" y="-34412"/>
            <a:ext cx="9144000" cy="6956323"/>
          </a:xfrm>
          <a:prstGeom prst="rect">
            <a:avLst/>
          </a:prstGeom>
        </p:spPr>
      </p:pic>
      <p:sp>
        <p:nvSpPr>
          <p:cNvPr id="3" name="Rectangle 2"/>
          <p:cNvSpPr/>
          <p:nvPr/>
        </p:nvSpPr>
        <p:spPr>
          <a:xfrm>
            <a:off x="0" y="857250"/>
            <a:ext cx="6614014" cy="4418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Fast Revision + Survey 2015: v2c4, v1c8</a:t>
            </a:r>
          </a:p>
        </p:txBody>
      </p:sp>
      <p:graphicFrame>
        <p:nvGraphicFramePr>
          <p:cNvPr id="2" name="Diagram 1"/>
          <p:cNvGraphicFramePr/>
          <p:nvPr>
            <p:extLst/>
          </p:nvPr>
        </p:nvGraphicFramePr>
        <p:xfrm>
          <a:off x="93052" y="1078157"/>
          <a:ext cx="6178062" cy="4794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7399" y="1376979"/>
            <a:ext cx="830800" cy="830800"/>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6375" y="3475159"/>
            <a:ext cx="830800" cy="83080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90594" y="1376978"/>
            <a:ext cx="830800" cy="83080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6112" y="1376977"/>
            <a:ext cx="830800" cy="8308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8344" y="3475159"/>
            <a:ext cx="830800" cy="830800"/>
          </a:xfrm>
          <a:prstGeom prst="rect">
            <a:avLst/>
          </a:prstGeom>
        </p:spPr>
      </p:pic>
      <p:sp>
        <p:nvSpPr>
          <p:cNvPr id="11" name="Rectangle 10"/>
          <p:cNvSpPr/>
          <p:nvPr/>
        </p:nvSpPr>
        <p:spPr>
          <a:xfrm>
            <a:off x="0" y="376479"/>
            <a:ext cx="6614014" cy="44181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Eco Pill #3: International Trade, BoP</a:t>
            </a:r>
          </a:p>
        </p:txBody>
      </p:sp>
    </p:spTree>
    <p:extLst>
      <p:ext uri="{BB962C8B-B14F-4D97-AF65-F5344CB8AC3E}">
        <p14:creationId xmlns:p14="http://schemas.microsoft.com/office/powerpoint/2010/main" val="158779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WTO- basics selfstudy </a:t>
            </a:r>
            <a:r>
              <a:rPr lang="en-US" dirty="0">
                <a:hlinkClick r:id="rId3"/>
              </a:rPr>
              <a:t>L3/P6</a:t>
            </a:r>
            <a:endParaRPr lang="en-US" dirty="0"/>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1986744818"/>
              </p:ext>
            </p:extLst>
          </p:nvPr>
        </p:nvGraphicFramePr>
        <p:xfrm>
          <a:off x="1534716" y="1935956"/>
          <a:ext cx="6280547" cy="2528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stretch>
            <a:fillRect/>
          </a:stretch>
        </p:blipFill>
        <p:spPr>
          <a:xfrm>
            <a:off x="-102954" y="3562126"/>
            <a:ext cx="4394499" cy="3295874"/>
          </a:xfrm>
          <a:prstGeom prst="rect">
            <a:avLst/>
          </a:prstGeom>
        </p:spPr>
      </p:pic>
      <p:pic>
        <p:nvPicPr>
          <p:cNvPr id="9" name="Picture 8"/>
          <p:cNvPicPr>
            <a:picLocks noChangeAspect="1"/>
          </p:cNvPicPr>
          <p:nvPr/>
        </p:nvPicPr>
        <p:blipFill>
          <a:blip r:embed="rId10"/>
          <a:stretch>
            <a:fillRect/>
          </a:stretch>
        </p:blipFill>
        <p:spPr>
          <a:xfrm>
            <a:off x="6433503" y="1582516"/>
            <a:ext cx="1251514" cy="1360074"/>
          </a:xfrm>
          <a:prstGeom prst="rect">
            <a:avLst/>
          </a:prstGeom>
        </p:spPr>
      </p:pic>
    </p:spTree>
    <p:extLst>
      <p:ext uri="{BB962C8B-B14F-4D97-AF65-F5344CB8AC3E}">
        <p14:creationId xmlns:p14="http://schemas.microsoft.com/office/powerpoint/2010/main" val="674492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298993456"/>
              </p:ext>
            </p:extLst>
          </p:nvPr>
        </p:nvGraphicFramePr>
        <p:xfrm>
          <a:off x="628650" y="995680"/>
          <a:ext cx="8251190" cy="5262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p:cNvSpPr>
            <a:spLocks noGrp="1"/>
          </p:cNvSpPr>
          <p:nvPr>
            <p:ph type="title"/>
          </p:nvPr>
        </p:nvSpPr>
        <p:spPr/>
        <p:txBody>
          <a:bodyPr>
            <a:normAutofit/>
          </a:bodyPr>
          <a:lstStyle/>
          <a:p>
            <a:r>
              <a:rPr lang="en-US" dirty="0">
                <a:latin typeface="Franklin Gothic Demi Cond" panose="020B0706030402020204" pitchFamily="34" charset="0"/>
              </a:rPr>
              <a:t>World Trade Organization-Structure</a:t>
            </a:r>
          </a:p>
        </p:txBody>
      </p:sp>
      <p:pic>
        <p:nvPicPr>
          <p:cNvPr id="4" name="Picture 4" descr="http://www.mzv.cz/public/63/56/3f/454312_323157_wt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958" y="2688813"/>
            <a:ext cx="2512219" cy="25122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72829" y="4959664"/>
            <a:ext cx="1917996" cy="90173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t>MORE Self study </a:t>
            </a:r>
            <a:r>
              <a:rPr lang="en-US" sz="2400" dirty="0">
                <a:hlinkClick r:id="rId9"/>
              </a:rPr>
              <a:t>L3/P6</a:t>
            </a:r>
            <a:endParaRPr lang="en-US" sz="2400" dirty="0"/>
          </a:p>
        </p:txBody>
      </p:sp>
      <p:sp>
        <p:nvSpPr>
          <p:cNvPr id="2" name="Rectangular Callout 1"/>
          <p:cNvSpPr/>
          <p:nvPr/>
        </p:nvSpPr>
        <p:spPr>
          <a:xfrm>
            <a:off x="5454502" y="995680"/>
            <a:ext cx="3338624" cy="811855"/>
          </a:xfrm>
          <a:prstGeom prst="wedgeRectCallout">
            <a:avLst>
              <a:gd name="adj1" fmla="val 17065"/>
              <a:gd name="adj2" fmla="val 88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Franklin Gothic Demi Cond" panose="020B0706030402020204" pitchFamily="34" charset="0"/>
              </a:rPr>
              <a:t>latest Afghanistan</a:t>
            </a:r>
            <a:r>
              <a:rPr lang="en-US" sz="2800" dirty="0"/>
              <a:t> (2015, Dec)</a:t>
            </a:r>
          </a:p>
        </p:txBody>
      </p:sp>
    </p:spTree>
    <p:extLst>
      <p:ext uri="{BB962C8B-B14F-4D97-AF65-F5344CB8AC3E}">
        <p14:creationId xmlns:p14="http://schemas.microsoft.com/office/powerpoint/2010/main" val="287563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WTO Ministerial conference each 2 years</a:t>
            </a:r>
          </a:p>
        </p:txBody>
      </p:sp>
      <p:pic>
        <p:nvPicPr>
          <p:cNvPr id="5" name="Picture 4"/>
          <p:cNvPicPr>
            <a:picLocks noChangeAspect="1"/>
          </p:cNvPicPr>
          <p:nvPr/>
        </p:nvPicPr>
        <p:blipFill>
          <a:blip r:embed="rId3"/>
          <a:stretch>
            <a:fillRect/>
          </a:stretch>
        </p:blipFill>
        <p:spPr>
          <a:xfrm>
            <a:off x="0" y="795523"/>
            <a:ext cx="9090349" cy="5465684"/>
          </a:xfrm>
          <a:prstGeom prst="rect">
            <a:avLst/>
          </a:prstGeom>
        </p:spPr>
      </p:pic>
      <p:sp>
        <p:nvSpPr>
          <p:cNvPr id="6" name="Rectangular Callout 5"/>
          <p:cNvSpPr/>
          <p:nvPr/>
        </p:nvSpPr>
        <p:spPr>
          <a:xfrm>
            <a:off x="142240" y="1500042"/>
            <a:ext cx="1490565" cy="419878"/>
          </a:xfrm>
          <a:prstGeom prst="wedgeRectCallout">
            <a:avLst>
              <a:gd name="adj1" fmla="val 56242"/>
              <a:gd name="adj2" fmla="val -74661"/>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HQ: GENEVA</a:t>
            </a:r>
          </a:p>
        </p:txBody>
      </p:sp>
      <p:sp>
        <p:nvSpPr>
          <p:cNvPr id="7" name="Rectangular Callout 6"/>
          <p:cNvSpPr/>
          <p:nvPr/>
        </p:nvSpPr>
        <p:spPr>
          <a:xfrm>
            <a:off x="4024961" y="1952246"/>
            <a:ext cx="1840463" cy="419878"/>
          </a:xfrm>
          <a:prstGeom prst="wedgeRectCallout">
            <a:avLst>
              <a:gd name="adj1" fmla="val -59316"/>
              <a:gd name="adj2" fmla="val 52229"/>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‘01: Doha “Round”</a:t>
            </a:r>
          </a:p>
        </p:txBody>
      </p:sp>
      <p:sp>
        <p:nvSpPr>
          <p:cNvPr id="8" name="Rectangular Callout 7"/>
          <p:cNvSpPr/>
          <p:nvPr/>
        </p:nvSpPr>
        <p:spPr>
          <a:xfrm>
            <a:off x="7494394" y="2796691"/>
            <a:ext cx="1595955" cy="901730"/>
          </a:xfrm>
          <a:prstGeom prst="wedgeRectCallout">
            <a:avLst>
              <a:gd name="adj1" fmla="val -78204"/>
              <a:gd name="adj2" fmla="val 50109"/>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‘13: Bali,9</a:t>
            </a:r>
            <a:r>
              <a:rPr lang="en-US" baseline="30000" dirty="0"/>
              <a:t>th</a:t>
            </a:r>
            <a:r>
              <a:rPr lang="en-US" dirty="0"/>
              <a:t> </a:t>
            </a:r>
          </a:p>
          <a:p>
            <a:pPr algn="ctr"/>
            <a:r>
              <a:rPr lang="en-US" dirty="0"/>
              <a:t>Self study </a:t>
            </a:r>
            <a:r>
              <a:rPr lang="en-US" dirty="0">
                <a:hlinkClick r:id="rId4"/>
              </a:rPr>
              <a:t>L3/P6</a:t>
            </a:r>
            <a:endParaRPr lang="en-US" dirty="0"/>
          </a:p>
        </p:txBody>
      </p:sp>
      <p:sp>
        <p:nvSpPr>
          <p:cNvPr id="9" name="Rectangular Callout 8"/>
          <p:cNvSpPr/>
          <p:nvPr/>
        </p:nvSpPr>
        <p:spPr>
          <a:xfrm>
            <a:off x="3580512" y="3137289"/>
            <a:ext cx="1783967" cy="921199"/>
          </a:xfrm>
          <a:prstGeom prst="wedgeRectCallout">
            <a:avLst>
              <a:gd name="adj1" fmla="val -73194"/>
              <a:gd name="adj2" fmla="val 22298"/>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‘15: Nairobi,10</a:t>
            </a:r>
            <a:r>
              <a:rPr lang="en-US" baseline="30000" dirty="0"/>
              <a:t>th</a:t>
            </a:r>
            <a:r>
              <a:rPr lang="en-US" dirty="0"/>
              <a:t>  </a:t>
            </a:r>
          </a:p>
          <a:p>
            <a:pPr algn="ctr"/>
            <a:r>
              <a:rPr lang="en-US" dirty="0"/>
              <a:t>1</a:t>
            </a:r>
            <a:r>
              <a:rPr lang="en-US" baseline="30000" dirty="0"/>
              <a:t>st</a:t>
            </a:r>
            <a:r>
              <a:rPr lang="en-US" dirty="0"/>
              <a:t> time in Africa</a:t>
            </a:r>
          </a:p>
        </p:txBody>
      </p:sp>
      <p:sp>
        <p:nvSpPr>
          <p:cNvPr id="10" name="Snip Same Side Corner Rectangle 9"/>
          <p:cNvSpPr/>
          <p:nvPr/>
        </p:nvSpPr>
        <p:spPr>
          <a:xfrm>
            <a:off x="3160113" y="5056077"/>
            <a:ext cx="1385061" cy="419878"/>
          </a:xfrm>
          <a:prstGeom prst="snip2Same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‘17: ?? 17</a:t>
            </a:r>
            <a:r>
              <a:rPr lang="en-US" baseline="30000" dirty="0"/>
              <a:t>th</a:t>
            </a:r>
            <a:r>
              <a:rPr lang="en-US" dirty="0"/>
              <a:t>  </a:t>
            </a:r>
          </a:p>
        </p:txBody>
      </p:sp>
      <p:sp>
        <p:nvSpPr>
          <p:cNvPr id="2" name="Line Callout 1 1"/>
          <p:cNvSpPr/>
          <p:nvPr/>
        </p:nvSpPr>
        <p:spPr>
          <a:xfrm>
            <a:off x="6216438" y="876911"/>
            <a:ext cx="2693881" cy="1035514"/>
          </a:xfrm>
          <a:prstGeom prst="borderCallout1">
            <a:avLst>
              <a:gd name="adj1" fmla="val 18750"/>
              <a:gd name="adj2" fmla="val -8333"/>
              <a:gd name="adj3" fmla="val 108368"/>
              <a:gd name="adj4" fmla="val -42542"/>
            </a:avLst>
          </a:prstGeom>
          <a:solidFill>
            <a:schemeClr val="tx1">
              <a:lumMod val="85000"/>
              <a:lumOff val="1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Nairobi- commitment to ‘advance’ negotiation</a:t>
            </a:r>
          </a:p>
          <a:p>
            <a:pPr algn="ctr"/>
            <a:r>
              <a:rPr lang="en-US" sz="2000" dirty="0"/>
              <a:t>India eager, AE- not</a:t>
            </a:r>
          </a:p>
        </p:txBody>
      </p:sp>
      <p:pic>
        <p:nvPicPr>
          <p:cNvPr id="3" name="Picture 2"/>
          <p:cNvPicPr>
            <a:picLocks noChangeAspect="1"/>
          </p:cNvPicPr>
          <p:nvPr/>
        </p:nvPicPr>
        <p:blipFill>
          <a:blip r:embed="rId5"/>
          <a:stretch>
            <a:fillRect/>
          </a:stretch>
        </p:blipFill>
        <p:spPr>
          <a:xfrm>
            <a:off x="4294104" y="3948726"/>
            <a:ext cx="2978765" cy="392700"/>
          </a:xfrm>
          <a:prstGeom prst="rect">
            <a:avLst/>
          </a:prstGeom>
        </p:spPr>
      </p:pic>
    </p:spTree>
    <p:extLst>
      <p:ext uri="{BB962C8B-B14F-4D97-AF65-F5344CB8AC3E}">
        <p14:creationId xmlns:p14="http://schemas.microsoft.com/office/powerpoint/2010/main" val="124818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298" y="984955"/>
            <a:ext cx="2318263" cy="1738697"/>
          </a:xfrm>
          <a:prstGeom prst="rect">
            <a:avLst/>
          </a:prstGeom>
        </p:spPr>
      </p:pic>
      <p:pic>
        <p:nvPicPr>
          <p:cNvPr id="1026" name="Picture 2" descr="http://i.ytimg.com/vi/1YITz34raoA/mqdefault.jpg"/>
          <p:cNvPicPr>
            <a:picLocks noChangeAspect="1" noChangeArrowheads="1"/>
          </p:cNvPicPr>
          <p:nvPr/>
        </p:nvPicPr>
        <p:blipFill rotWithShape="1">
          <a:blip r:embed="rId4">
            <a:extLst>
              <a:ext uri="{28A0092B-C50C-407E-A947-70E740481C1C}">
                <a14:useLocalDpi xmlns:a14="http://schemas.microsoft.com/office/drawing/2010/main" val="0"/>
              </a:ext>
            </a:extLst>
          </a:blip>
          <a:srcRect r="13904"/>
          <a:stretch/>
        </p:blipFill>
        <p:spPr bwMode="auto">
          <a:xfrm>
            <a:off x="212693" y="1330510"/>
            <a:ext cx="2556306" cy="16701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5779" y="2723652"/>
            <a:ext cx="2563219" cy="415498"/>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100" dirty="0">
                <a:latin typeface="Franklin Gothic Demi Cond" panose="020B0706030402020204" pitchFamily="34" charset="0"/>
              </a:rPr>
              <a:t>BEFORE</a:t>
            </a:r>
          </a:p>
        </p:txBody>
      </p:sp>
      <p:sp>
        <p:nvSpPr>
          <p:cNvPr id="4" name="TextBox 3"/>
          <p:cNvSpPr txBox="1"/>
          <p:nvPr/>
        </p:nvSpPr>
        <p:spPr>
          <a:xfrm>
            <a:off x="2796540" y="946244"/>
            <a:ext cx="3733800" cy="2077492"/>
          </a:xfrm>
          <a:prstGeom prst="homePlate">
            <a:avLst>
              <a:gd name="adj" fmla="val 17630"/>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700" dirty="0">
                <a:ln w="0"/>
                <a:solidFill>
                  <a:schemeClr val="tx1"/>
                </a:solidFill>
                <a:effectLst>
                  <a:outerShdw blurRad="38100" dist="19050" dir="2700000" algn="tl" rotWithShape="0">
                    <a:schemeClr val="dk1">
                      <a:alpha val="40000"/>
                    </a:schemeClr>
                  </a:outerShdw>
                </a:effectLst>
                <a:latin typeface="Franklin Gothic Demi Cond" panose="020B0706030402020204" pitchFamily="34" charset="0"/>
              </a:rPr>
              <a:t>9</a:t>
            </a:r>
            <a:r>
              <a:rPr lang="en-US" sz="2700" baseline="30000" dirty="0">
                <a:ln w="0"/>
                <a:solidFill>
                  <a:schemeClr val="tx1"/>
                </a:solidFill>
                <a:effectLst>
                  <a:outerShdw blurRad="38100" dist="19050" dir="2700000" algn="tl" rotWithShape="0">
                    <a:schemeClr val="dk1">
                      <a:alpha val="40000"/>
                    </a:schemeClr>
                  </a:outerShdw>
                </a:effectLst>
                <a:latin typeface="Franklin Gothic Demi Cond" panose="020B0706030402020204" pitchFamily="34" charset="0"/>
              </a:rPr>
              <a:t>th</a:t>
            </a:r>
            <a:r>
              <a:rPr lang="en-US" sz="2700" dirty="0">
                <a:ln w="0"/>
                <a:solidFill>
                  <a:schemeClr val="tx1"/>
                </a:solidFill>
                <a:effectLst>
                  <a:outerShdw blurRad="38100" dist="19050" dir="2700000" algn="tl" rotWithShape="0">
                    <a:schemeClr val="dk1">
                      <a:alpha val="40000"/>
                    </a:schemeClr>
                  </a:outerShdw>
                </a:effectLst>
                <a:latin typeface="Franklin Gothic Demi Cond" panose="020B0706030402020204" pitchFamily="34" charset="0"/>
              </a:rPr>
              <a:t> Conference- </a:t>
            </a:r>
          </a:p>
          <a:p>
            <a:pPr algn="ctr"/>
            <a:r>
              <a:rPr lang="en-US" sz="2700" dirty="0">
                <a:ln w="0"/>
                <a:solidFill>
                  <a:schemeClr val="tx1"/>
                </a:solidFill>
                <a:effectLst>
                  <a:outerShdw blurRad="38100" dist="19050" dir="2700000" algn="tl" rotWithShape="0">
                    <a:schemeClr val="dk1">
                      <a:alpha val="40000"/>
                    </a:schemeClr>
                  </a:outerShdw>
                </a:effectLst>
                <a:latin typeface="Franklin Gothic Demi Cond" panose="020B0706030402020204" pitchFamily="34" charset="0"/>
              </a:rPr>
              <a:t>Trade Facilitation Agreement (TFA)</a:t>
            </a:r>
          </a:p>
          <a:p>
            <a:pPr algn="ctr"/>
            <a:r>
              <a:rPr lang="en-US" sz="2700" dirty="0">
                <a:ln w="0"/>
                <a:solidFill>
                  <a:schemeClr val="tx1"/>
                </a:solidFill>
                <a:effectLst>
                  <a:outerShdw blurRad="38100" dist="19050" dir="2700000" algn="tl" rotWithShape="0">
                    <a:schemeClr val="dk1">
                      <a:alpha val="40000"/>
                    </a:schemeClr>
                  </a:outerShdw>
                </a:effectLst>
                <a:latin typeface="Franklin Gothic Demi Cond" panose="020B0706030402020204" pitchFamily="34" charset="0"/>
              </a:rPr>
              <a:t>Bali Summit, Dec 2013</a:t>
            </a:r>
          </a:p>
          <a:p>
            <a:pPr algn="ctr"/>
            <a:r>
              <a:rPr lang="en-US" sz="2100" dirty="0">
                <a:ln w="0"/>
                <a:solidFill>
                  <a:schemeClr val="tx1"/>
                </a:solidFill>
                <a:effectLst>
                  <a:outerShdw blurRad="38100" dist="19050" dir="2700000" algn="tl" rotWithShape="0">
                    <a:schemeClr val="dk1">
                      <a:alpha val="40000"/>
                    </a:schemeClr>
                  </a:outerShdw>
                </a:effectLst>
                <a:latin typeface="Franklin Gothic Demi Cond" panose="020B0706030402020204" pitchFamily="34" charset="0"/>
              </a:rPr>
              <a:t>To be Effective from 2015</a:t>
            </a:r>
          </a:p>
        </p:txBody>
      </p:sp>
      <p:sp>
        <p:nvSpPr>
          <p:cNvPr id="5" name="TextBox 4"/>
          <p:cNvSpPr txBox="1"/>
          <p:nvPr/>
        </p:nvSpPr>
        <p:spPr>
          <a:xfrm>
            <a:off x="6501299" y="2723652"/>
            <a:ext cx="2318262" cy="415498"/>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100" dirty="0">
                <a:latin typeface="Franklin Gothic Demi Cond" panose="020B0706030402020204" pitchFamily="34" charset="0"/>
              </a:rPr>
              <a:t>AFTER</a:t>
            </a:r>
          </a:p>
        </p:txBody>
      </p:sp>
      <p:sp>
        <p:nvSpPr>
          <p:cNvPr id="8" name="TextBox 7"/>
          <p:cNvSpPr txBox="1"/>
          <p:nvPr/>
        </p:nvSpPr>
        <p:spPr>
          <a:xfrm>
            <a:off x="5600700" y="3779155"/>
            <a:ext cx="3467100" cy="1015663"/>
          </a:xfrm>
          <a:prstGeom prst="rect">
            <a:avLst/>
          </a:prstGeom>
          <a:solidFill>
            <a:schemeClr val="accent6">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000" dirty="0">
                <a:latin typeface="Franklin Gothic Demi Cond" panose="020B0706030402020204" pitchFamily="34" charset="0"/>
              </a:rPr>
              <a:t>▲$1 Trillion GDP</a:t>
            </a:r>
          </a:p>
          <a:p>
            <a:r>
              <a:rPr lang="en-US" sz="3000" dirty="0">
                <a:latin typeface="Franklin Gothic Demi Cond" panose="020B0706030402020204" pitchFamily="34" charset="0"/>
              </a:rPr>
              <a:t>▲ 21 million jobs</a:t>
            </a:r>
          </a:p>
        </p:txBody>
      </p:sp>
      <p:sp>
        <p:nvSpPr>
          <p:cNvPr id="7" name="TextBox 6"/>
          <p:cNvSpPr txBox="1"/>
          <p:nvPr/>
        </p:nvSpPr>
        <p:spPr>
          <a:xfrm>
            <a:off x="6688926" y="3215959"/>
            <a:ext cx="1943006" cy="596325"/>
          </a:xfrm>
          <a:prstGeom prst="downArrowCallout">
            <a:avLst>
              <a:gd name="adj1" fmla="val 25000"/>
              <a:gd name="adj2" fmla="val 25000"/>
              <a:gd name="adj3" fmla="val 25000"/>
              <a:gd name="adj4" fmla="val 69427"/>
            </a:avLst>
          </a:prstGeom>
          <a:solidFill>
            <a:schemeClr val="accent1">
              <a:lumMod val="60000"/>
              <a:lumOff val="4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100" dirty="0">
                <a:ln w="0"/>
                <a:solidFill>
                  <a:schemeClr val="tx1"/>
                </a:solidFill>
                <a:effectLst>
                  <a:outerShdw blurRad="38100" dist="19050" dir="2700000" algn="tl" rotWithShape="0">
                    <a:schemeClr val="dk1">
                      <a:alpha val="40000"/>
                    </a:schemeClr>
                  </a:outerShdw>
                </a:effectLst>
                <a:latin typeface="Franklin Gothic Demi Cond" panose="020B0706030402020204" pitchFamily="34" charset="0"/>
              </a:rPr>
              <a:t>BENEFIT?</a:t>
            </a:r>
          </a:p>
        </p:txBody>
      </p:sp>
      <p:sp>
        <p:nvSpPr>
          <p:cNvPr id="9" name="TextBox 8"/>
          <p:cNvSpPr txBox="1"/>
          <p:nvPr/>
        </p:nvSpPr>
        <p:spPr>
          <a:xfrm>
            <a:off x="198866" y="943558"/>
            <a:ext cx="2570132" cy="415498"/>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100" dirty="0">
                <a:latin typeface="Franklin Gothic Demi Cond" panose="020B0706030402020204" pitchFamily="34" charset="0"/>
              </a:rPr>
              <a:t>Customs Clearance</a:t>
            </a:r>
          </a:p>
        </p:txBody>
      </p:sp>
      <p:sp>
        <p:nvSpPr>
          <p:cNvPr id="10" name="TextBox 9"/>
          <p:cNvSpPr txBox="1"/>
          <p:nvPr/>
        </p:nvSpPr>
        <p:spPr>
          <a:xfrm>
            <a:off x="212692" y="3497557"/>
            <a:ext cx="5090828" cy="1938992"/>
          </a:xfrm>
          <a:prstGeom prst="rect">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marL="342900" indent="-342900">
              <a:buFont typeface="+mj-lt"/>
              <a:buAutoNum type="arabicPeriod"/>
            </a:pPr>
            <a:r>
              <a:rPr lang="en-US" sz="2400" dirty="0">
                <a:latin typeface="Franklin Gothic Demi Cond" panose="020B0706030402020204" pitchFamily="34" charset="0"/>
              </a:rPr>
              <a:t>Apply, pay fees/taxes Online</a:t>
            </a:r>
          </a:p>
          <a:p>
            <a:pPr marL="342900" indent="-342900">
              <a:buFont typeface="+mj-lt"/>
              <a:buAutoNum type="arabicPeriod"/>
            </a:pPr>
            <a:r>
              <a:rPr lang="en-US" sz="2400" dirty="0">
                <a:latin typeface="Franklin Gothic Demi Cond" panose="020B0706030402020204" pitchFamily="34" charset="0"/>
              </a:rPr>
              <a:t>Single window for </a:t>
            </a:r>
            <a:r>
              <a:rPr lang="en-US" sz="2400" dirty="0" err="1">
                <a:latin typeface="Franklin Gothic Demi Cond" panose="020B0706030402020204" pitchFamily="34" charset="0"/>
              </a:rPr>
              <a:t>docu</a:t>
            </a:r>
            <a:r>
              <a:rPr lang="en-US" sz="2400" dirty="0">
                <a:latin typeface="Franklin Gothic Demi Cond" panose="020B0706030402020204" pitchFamily="34" charset="0"/>
              </a:rPr>
              <a:t>.-check</a:t>
            </a:r>
          </a:p>
          <a:p>
            <a:pPr marL="342900" indent="-342900">
              <a:buFont typeface="+mj-lt"/>
              <a:buAutoNum type="arabicPeriod"/>
            </a:pPr>
            <a:r>
              <a:rPr lang="en-US" sz="2400" dirty="0">
                <a:latin typeface="Franklin Gothic Demi Cond" panose="020B0706030402020204" pitchFamily="34" charset="0"/>
              </a:rPr>
              <a:t>Faster clearance to perishable goods</a:t>
            </a:r>
          </a:p>
          <a:p>
            <a:pPr marL="342900" indent="-342900">
              <a:buFont typeface="+mj-lt"/>
              <a:buAutoNum type="arabicPeriod"/>
            </a:pPr>
            <a:r>
              <a:rPr lang="en-US" sz="2400" dirty="0">
                <a:latin typeface="Franklin Gothic Demi Cond" panose="020B0706030402020204" pitchFamily="34" charset="0"/>
              </a:rPr>
              <a:t>No middlemen/agent needed</a:t>
            </a:r>
          </a:p>
          <a:p>
            <a:pPr marL="342900" indent="-342900">
              <a:buFont typeface="+mj-lt"/>
              <a:buAutoNum type="arabicPeriod"/>
            </a:pPr>
            <a:r>
              <a:rPr lang="en-US" sz="2400" dirty="0">
                <a:latin typeface="Franklin Gothic Demi Cond" panose="020B0706030402020204" pitchFamily="34" charset="0"/>
              </a:rPr>
              <a:t>Coordination bodies @ Nat.+</a:t>
            </a:r>
            <a:r>
              <a:rPr lang="en-US" sz="2400" dirty="0" err="1">
                <a:latin typeface="Franklin Gothic Demi Cond" panose="020B0706030402020204" pitchFamily="34" charset="0"/>
              </a:rPr>
              <a:t>Intl.level</a:t>
            </a:r>
            <a:endParaRPr lang="en-US" sz="2400" dirty="0">
              <a:latin typeface="Franklin Gothic Demi Cond" panose="020B0706030402020204" pitchFamily="34" charset="0"/>
            </a:endParaRPr>
          </a:p>
        </p:txBody>
      </p:sp>
    </p:spTree>
    <p:extLst>
      <p:ext uri="{BB962C8B-B14F-4D97-AF65-F5344CB8AC3E}">
        <p14:creationId xmlns:p14="http://schemas.microsoft.com/office/powerpoint/2010/main" val="222899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ytimg.com/vi/1YITz34raoA/mqdefault.jpg"/>
          <p:cNvPicPr>
            <a:picLocks noGrp="1" noChangeAspect="1" noChangeArrowheads="1"/>
          </p:cNvPicPr>
          <p:nvPr>
            <p:ph sz="quarter" idx="14"/>
          </p:nvPr>
        </p:nvPicPr>
        <p:blipFill rotWithShape="1">
          <a:blip r:embed="rId3">
            <a:extLst>
              <a:ext uri="{28A0092B-C50C-407E-A947-70E740481C1C}">
                <a14:useLocalDpi xmlns:a14="http://schemas.microsoft.com/office/drawing/2010/main" val="0"/>
              </a:ext>
            </a:extLst>
          </a:blip>
          <a:srcRect r="13904"/>
          <a:stretch/>
        </p:blipFill>
        <p:spPr bwMode="auto">
          <a:xfrm>
            <a:off x="6395208" y="2909912"/>
            <a:ext cx="2849633" cy="186178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p:txBody>
          <a:bodyPr/>
          <a:lstStyle/>
          <a:p>
            <a:pPr fontAlgn="ctr"/>
            <a:r>
              <a:rPr lang="x-none" dirty="0"/>
              <a:t>Trade Facilitation Agreement (TFA) to ease custom norms</a:t>
            </a:r>
          </a:p>
          <a:p>
            <a:pPr fontAlgn="ctr"/>
            <a:r>
              <a:rPr lang="en-US" dirty="0"/>
              <a:t>Need 2/3</a:t>
            </a:r>
            <a:r>
              <a:rPr lang="en-US" baseline="30000" dirty="0"/>
              <a:t>rd</a:t>
            </a:r>
            <a:r>
              <a:rPr lang="en-US" dirty="0"/>
              <a:t>  ratification (108/162) but so far 69 ratified</a:t>
            </a:r>
          </a:p>
          <a:p>
            <a:pPr fontAlgn="ctr"/>
            <a:r>
              <a:rPr lang="en-US" dirty="0"/>
              <a:t>India RATIFIED, will setup a National Committee on Trade Facilitation (NCTF) </a:t>
            </a:r>
          </a:p>
          <a:p>
            <a:pPr fontAlgn="ctr"/>
            <a:r>
              <a:rPr lang="en-US" dirty="0"/>
              <a:t>NCTF to be jointly chaired by the commerce and revenue secretary.</a:t>
            </a:r>
          </a:p>
          <a:p>
            <a:endParaRPr lang="en-US" dirty="0"/>
          </a:p>
        </p:txBody>
      </p:sp>
      <p:sp>
        <p:nvSpPr>
          <p:cNvPr id="7" name="Title 6"/>
          <p:cNvSpPr>
            <a:spLocks noGrp="1"/>
          </p:cNvSpPr>
          <p:nvPr>
            <p:ph type="title"/>
          </p:nvPr>
        </p:nvSpPr>
        <p:spPr/>
        <p:txBody>
          <a:bodyPr/>
          <a:lstStyle/>
          <a:p>
            <a:r>
              <a:rPr lang="en-US" dirty="0"/>
              <a:t>TFA</a:t>
            </a:r>
            <a:br>
              <a:rPr lang="en-US" dirty="0"/>
            </a:br>
            <a:r>
              <a:rPr lang="en-US" dirty="0"/>
              <a:t>What’s new?</a:t>
            </a:r>
          </a:p>
        </p:txBody>
      </p:sp>
      <p:sp>
        <p:nvSpPr>
          <p:cNvPr id="9" name="Text Placeholder 8"/>
          <p:cNvSpPr>
            <a:spLocks noGrp="1"/>
          </p:cNvSpPr>
          <p:nvPr>
            <p:ph type="body" sz="quarter" idx="13"/>
          </p:nvPr>
        </p:nvSpPr>
        <p:spPr/>
        <p:txBody>
          <a:bodyPr/>
          <a:lstStyle/>
          <a:p>
            <a:r>
              <a:rPr lang="en-US" dirty="0"/>
              <a:t>WTO-9th</a:t>
            </a:r>
          </a:p>
        </p:txBody>
      </p:sp>
    </p:spTree>
    <p:extLst>
      <p:ext uri="{BB962C8B-B14F-4D97-AF65-F5344CB8AC3E}">
        <p14:creationId xmlns:p14="http://schemas.microsoft.com/office/powerpoint/2010/main" val="168721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9634" y="857250"/>
            <a:ext cx="8864733" cy="4761008"/>
          </a:xfrm>
          <a:prstGeom prst="rect">
            <a:avLst/>
          </a:prstGeom>
        </p:spPr>
      </p:pic>
      <p:sp>
        <p:nvSpPr>
          <p:cNvPr id="6" name="Line Callout 2 5"/>
          <p:cNvSpPr/>
          <p:nvPr/>
        </p:nvSpPr>
        <p:spPr>
          <a:xfrm>
            <a:off x="5115509" y="976215"/>
            <a:ext cx="2330320" cy="440872"/>
          </a:xfrm>
          <a:prstGeom prst="borderCallout2">
            <a:avLst>
              <a:gd name="adj1" fmla="val 47322"/>
              <a:gd name="adj2" fmla="val 98875"/>
              <a:gd name="adj3" fmla="val 88393"/>
              <a:gd name="adj4" fmla="val 113663"/>
              <a:gd name="adj5" fmla="val 171119"/>
              <a:gd name="adj6" fmla="val 133189"/>
            </a:avLst>
          </a:prstGeom>
          <a:solidFill>
            <a:schemeClr val="accent2"/>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Bretton woods, 1944</a:t>
            </a:r>
          </a:p>
        </p:txBody>
      </p:sp>
      <p:pic>
        <p:nvPicPr>
          <p:cNvPr id="7" name="Picture 6"/>
          <p:cNvPicPr>
            <a:picLocks noChangeAspect="1"/>
          </p:cNvPicPr>
          <p:nvPr/>
        </p:nvPicPr>
        <p:blipFill>
          <a:blip r:embed="rId4"/>
          <a:stretch>
            <a:fillRect/>
          </a:stretch>
        </p:blipFill>
        <p:spPr>
          <a:xfrm>
            <a:off x="139634" y="4079291"/>
            <a:ext cx="1525881" cy="1292547"/>
          </a:xfrm>
          <a:prstGeom prst="rect">
            <a:avLst/>
          </a:prstGeom>
        </p:spPr>
      </p:pic>
      <p:sp>
        <p:nvSpPr>
          <p:cNvPr id="8" name="Rectangle 7"/>
          <p:cNvSpPr/>
          <p:nvPr/>
        </p:nvSpPr>
        <p:spPr>
          <a:xfrm>
            <a:off x="139633" y="5286711"/>
            <a:ext cx="2603567" cy="613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Sir C D Deshmukh </a:t>
            </a:r>
          </a:p>
          <a:p>
            <a:pPr algn="ctr"/>
            <a:r>
              <a:rPr lang="en-US" sz="2100" dirty="0"/>
              <a:t>1</a:t>
            </a:r>
            <a:r>
              <a:rPr lang="en-US" sz="2100" baseline="30000" dirty="0"/>
              <a:t>st</a:t>
            </a:r>
            <a:r>
              <a:rPr lang="en-US" sz="2100" dirty="0"/>
              <a:t> Indian </a:t>
            </a:r>
            <a:r>
              <a:rPr lang="en-US" sz="2100" dirty="0" err="1"/>
              <a:t>Gov</a:t>
            </a:r>
            <a:r>
              <a:rPr lang="en-US" sz="2100" dirty="0"/>
              <a:t> of RBI </a:t>
            </a:r>
          </a:p>
        </p:txBody>
      </p:sp>
    </p:spTree>
    <p:extLst>
      <p:ext uri="{BB962C8B-B14F-4D97-AF65-F5344CB8AC3E}">
        <p14:creationId xmlns:p14="http://schemas.microsoft.com/office/powerpoint/2010/main" val="2158335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WTO: Nairobi Package (2015,Dec)</a:t>
            </a:r>
          </a:p>
        </p:txBody>
      </p:sp>
      <p:pic>
        <p:nvPicPr>
          <p:cNvPr id="5" name="Content Placeholder 4"/>
          <p:cNvPicPr>
            <a:picLocks noGrp="1" noChangeAspect="1"/>
          </p:cNvPicPr>
          <p:nvPr>
            <p:ph sz="quarter" idx="13"/>
          </p:nvPr>
        </p:nvPicPr>
        <p:blipFill>
          <a:blip r:embed="rId3"/>
          <a:stretch>
            <a:fillRect/>
          </a:stretch>
        </p:blipFill>
        <p:spPr>
          <a:xfrm>
            <a:off x="1534696" y="1438275"/>
            <a:ext cx="6280568" cy="3371850"/>
          </a:xfrm>
          <a:prstGeom prst="rect">
            <a:avLst/>
          </a:prstGeom>
        </p:spPr>
      </p:pic>
      <p:graphicFrame>
        <p:nvGraphicFramePr>
          <p:cNvPr id="4" name="Diagram 3"/>
          <p:cNvGraphicFramePr/>
          <p:nvPr>
            <p:extLst>
              <p:ext uri="{D42A27DB-BD31-4B8C-83A1-F6EECF244321}">
                <p14:modId xmlns:p14="http://schemas.microsoft.com/office/powerpoint/2010/main" val="3937803318"/>
              </p:ext>
            </p:extLst>
          </p:nvPr>
        </p:nvGraphicFramePr>
        <p:xfrm>
          <a:off x="1524000" y="1595120"/>
          <a:ext cx="6291264" cy="2987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72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58" y="1058620"/>
            <a:ext cx="8665285" cy="4538443"/>
          </a:xfrm>
          <a:prstGeom prst="rect">
            <a:avLst/>
          </a:prstGeom>
        </p:spPr>
      </p:pic>
      <p:sp>
        <p:nvSpPr>
          <p:cNvPr id="5" name="Title 4"/>
          <p:cNvSpPr>
            <a:spLocks noGrp="1"/>
          </p:cNvSpPr>
          <p:nvPr>
            <p:ph type="title"/>
          </p:nvPr>
        </p:nvSpPr>
        <p:spPr/>
        <p:txBody>
          <a:bodyPr>
            <a:normAutofit/>
          </a:bodyPr>
          <a:lstStyle/>
          <a:p>
            <a:r>
              <a:rPr lang="en-US" dirty="0"/>
              <a:t>Nairobi Package #1: Agro export subsidies</a:t>
            </a:r>
          </a:p>
        </p:txBody>
      </p:sp>
      <p:sp>
        <p:nvSpPr>
          <p:cNvPr id="7" name="Rectangular Callout 6"/>
          <p:cNvSpPr/>
          <p:nvPr/>
        </p:nvSpPr>
        <p:spPr>
          <a:xfrm>
            <a:off x="316477" y="3580190"/>
            <a:ext cx="1557170" cy="498555"/>
          </a:xfrm>
          <a:prstGeom prst="wedgeRectCallout">
            <a:avLst>
              <a:gd name="adj1" fmla="val 65566"/>
              <a:gd name="adj2" fmla="val -2899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100" dirty="0"/>
              <a:t>Immediately</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83" y="2484395"/>
            <a:ext cx="1255955" cy="1255955"/>
          </a:xfrm>
          <a:prstGeom prst="rect">
            <a:avLst/>
          </a:prstGeom>
        </p:spPr>
      </p:pic>
      <p:sp>
        <p:nvSpPr>
          <p:cNvPr id="11" name="Rectangular Callout 10"/>
          <p:cNvSpPr/>
          <p:nvPr/>
        </p:nvSpPr>
        <p:spPr>
          <a:xfrm rot="21274392">
            <a:off x="5672526" y="3013949"/>
            <a:ext cx="2934758" cy="1216388"/>
          </a:xfrm>
          <a:prstGeom prst="wedgeRectCallout">
            <a:avLst>
              <a:gd name="adj1" fmla="val -22139"/>
              <a:gd name="adj2" fmla="val -6314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100" dirty="0"/>
              <a:t>2018: Export Subsidies</a:t>
            </a:r>
          </a:p>
          <a:p>
            <a:r>
              <a:rPr lang="en-US" sz="2100" dirty="0"/>
              <a:t>2023: Transport / marketing subsidies</a:t>
            </a:r>
          </a:p>
        </p:txBody>
      </p:sp>
      <p:sp>
        <p:nvSpPr>
          <p:cNvPr id="13" name="Rectangular Callout 12"/>
          <p:cNvSpPr/>
          <p:nvPr/>
        </p:nvSpPr>
        <p:spPr>
          <a:xfrm rot="21274392">
            <a:off x="2606664" y="1672662"/>
            <a:ext cx="4786376" cy="778564"/>
          </a:xfrm>
          <a:prstGeom prst="wedgeRectCallout">
            <a:avLst>
              <a:gd name="adj1" fmla="val -47942"/>
              <a:gd name="adj2" fmla="val -8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00" dirty="0"/>
              <a:t>Canada, </a:t>
            </a:r>
            <a:r>
              <a:rPr lang="en-US" sz="2100" dirty="0" err="1"/>
              <a:t>Swiz</a:t>
            </a:r>
            <a:r>
              <a:rPr lang="en-US" sz="2100" dirty="0"/>
              <a:t>, Norway: extended deadline 2022 for dairy, meat, processed food</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74392">
            <a:off x="6817659" y="2050065"/>
            <a:ext cx="1043491" cy="1043491"/>
          </a:xfrm>
          <a:prstGeom prst="rect">
            <a:avLst/>
          </a:prstGeom>
        </p:spPr>
      </p:pic>
      <p:sp>
        <p:nvSpPr>
          <p:cNvPr id="9" name="Rectangular Callout 8"/>
          <p:cNvSpPr/>
          <p:nvPr/>
        </p:nvSpPr>
        <p:spPr>
          <a:xfrm rot="21274392">
            <a:off x="4209337" y="4461723"/>
            <a:ext cx="3178943" cy="803050"/>
          </a:xfrm>
          <a:prstGeom prst="wedgeRectCallout">
            <a:avLst>
              <a:gd name="adj1" fmla="val -16006"/>
              <a:gd name="adj2" fmla="val -12115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100" dirty="0"/>
              <a:t>Deadline 2030</a:t>
            </a:r>
          </a:p>
          <a:p>
            <a:pPr algn="ctr"/>
            <a:r>
              <a:rPr lang="en-US" sz="2100" dirty="0"/>
              <a:t>For poorest &amp; food-importing</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74392">
            <a:off x="4050255" y="4029700"/>
            <a:ext cx="1043491" cy="1043491"/>
          </a:xfrm>
          <a:prstGeom prst="rect">
            <a:avLst/>
          </a:prstGeom>
        </p:spPr>
      </p:pic>
      <p:sp>
        <p:nvSpPr>
          <p:cNvPr id="2" name="Flowchart: Process 1"/>
          <p:cNvSpPr/>
          <p:nvPr/>
        </p:nvSpPr>
        <p:spPr>
          <a:xfrm>
            <a:off x="64546" y="4366387"/>
            <a:ext cx="3671048" cy="149316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Public stockholding</a:t>
            </a:r>
          </a:p>
          <a:p>
            <a:pPr algn="ctr"/>
            <a:r>
              <a:rPr lang="en-US" sz="2100" dirty="0"/>
              <a:t>“Peace clause” to continue until permanent solution is found </a:t>
            </a:r>
            <a:r>
              <a:rPr lang="en-US" sz="2100" dirty="0">
                <a:hlinkClick r:id="rId5"/>
              </a:rPr>
              <a:t>L3/P6</a:t>
            </a:r>
            <a:endParaRPr lang="en-US" sz="2100" dirty="0"/>
          </a:p>
        </p:txBody>
      </p:sp>
    </p:spTree>
    <p:extLst>
      <p:ext uri="{BB962C8B-B14F-4D97-AF65-F5344CB8AC3E}">
        <p14:creationId xmlns:p14="http://schemas.microsoft.com/office/powerpoint/2010/main" val="307739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animBg="1"/>
      <p:bldP spid="9"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58" y="1058620"/>
            <a:ext cx="8665285" cy="4538443"/>
          </a:xfrm>
          <a:prstGeom prst="rect">
            <a:avLst/>
          </a:prstGeom>
        </p:spPr>
      </p:pic>
      <p:sp>
        <p:nvSpPr>
          <p:cNvPr id="5" name="Title 4"/>
          <p:cNvSpPr>
            <a:spLocks noGrp="1"/>
          </p:cNvSpPr>
          <p:nvPr>
            <p:ph type="title"/>
          </p:nvPr>
        </p:nvSpPr>
        <p:spPr/>
        <p:txBody>
          <a:bodyPr>
            <a:normAutofit/>
          </a:bodyPr>
          <a:lstStyle/>
          <a:p>
            <a:r>
              <a:rPr lang="en-US" dirty="0"/>
              <a:t>Nairobi Package #2: Cotton Export</a:t>
            </a:r>
          </a:p>
        </p:txBody>
      </p:sp>
      <p:sp>
        <p:nvSpPr>
          <p:cNvPr id="7" name="Rectangular Callout 6"/>
          <p:cNvSpPr/>
          <p:nvPr/>
        </p:nvSpPr>
        <p:spPr>
          <a:xfrm>
            <a:off x="316477" y="3580190"/>
            <a:ext cx="1557170" cy="498555"/>
          </a:xfrm>
          <a:prstGeom prst="wedgeRectCallout">
            <a:avLst>
              <a:gd name="adj1" fmla="val 65566"/>
              <a:gd name="adj2" fmla="val -289979"/>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100" dirty="0"/>
              <a:t>Immediately</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83" y="2484395"/>
            <a:ext cx="1255955" cy="1255955"/>
          </a:xfrm>
          <a:prstGeom prst="rect">
            <a:avLst/>
          </a:prstGeom>
        </p:spPr>
      </p:pic>
      <p:sp>
        <p:nvSpPr>
          <p:cNvPr id="11" name="Rectangular Callout 10"/>
          <p:cNvSpPr/>
          <p:nvPr/>
        </p:nvSpPr>
        <p:spPr>
          <a:xfrm rot="21274392">
            <a:off x="5656782" y="3014695"/>
            <a:ext cx="2934758" cy="883433"/>
          </a:xfrm>
          <a:prstGeom prst="wedgeRectCallout">
            <a:avLst>
              <a:gd name="adj1" fmla="val -22139"/>
              <a:gd name="adj2" fmla="val -6314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100" dirty="0"/>
              <a:t>1</a:t>
            </a:r>
            <a:r>
              <a:rPr lang="en-US" sz="2100" baseline="30000" dirty="0"/>
              <a:t>st</a:t>
            </a:r>
            <a:r>
              <a:rPr lang="en-US" sz="2100" dirty="0"/>
              <a:t> Jan 2017: </a:t>
            </a:r>
          </a:p>
          <a:p>
            <a:pPr algn="ctr"/>
            <a:r>
              <a:rPr lang="en-US" sz="2100" dirty="0"/>
              <a:t>Cotton Export Subsidies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74392">
            <a:off x="6817659" y="2050065"/>
            <a:ext cx="1043491" cy="1043491"/>
          </a:xfrm>
          <a:prstGeom prst="rect">
            <a:avLst/>
          </a:prstGeom>
        </p:spPr>
      </p:pic>
      <p:sp>
        <p:nvSpPr>
          <p:cNvPr id="9" name="Rectangular Callout 8"/>
          <p:cNvSpPr/>
          <p:nvPr/>
        </p:nvSpPr>
        <p:spPr>
          <a:xfrm rot="21274392">
            <a:off x="4209337" y="4461723"/>
            <a:ext cx="3178943" cy="803050"/>
          </a:xfrm>
          <a:prstGeom prst="wedgeRectCallout">
            <a:avLst>
              <a:gd name="adj1" fmla="val -16006"/>
              <a:gd name="adj2" fmla="val -121152"/>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100" dirty="0"/>
              <a:t>L.D.C. Cotton export</a:t>
            </a:r>
          </a:p>
          <a:p>
            <a:pPr algn="ctr"/>
            <a:r>
              <a:rPr lang="en-US" sz="2100" dirty="0"/>
              <a:t>Duty free quota free access</a:t>
            </a:r>
          </a:p>
        </p:txBody>
      </p:sp>
    </p:spTree>
    <p:extLst>
      <p:ext uri="{BB962C8B-B14F-4D97-AF65-F5344CB8AC3E}">
        <p14:creationId xmlns:p14="http://schemas.microsoft.com/office/powerpoint/2010/main" val="22110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58" y="1058620"/>
            <a:ext cx="8665285" cy="4538443"/>
          </a:xfrm>
          <a:prstGeom prst="rect">
            <a:avLst/>
          </a:prstGeom>
        </p:spPr>
      </p:pic>
      <p:sp>
        <p:nvSpPr>
          <p:cNvPr id="5" name="Title 4"/>
          <p:cNvSpPr>
            <a:spLocks noGrp="1"/>
          </p:cNvSpPr>
          <p:nvPr>
            <p:ph type="title"/>
          </p:nvPr>
        </p:nvSpPr>
        <p:spPr/>
        <p:txBody>
          <a:bodyPr>
            <a:normAutofit/>
          </a:bodyPr>
          <a:lstStyle/>
          <a:p>
            <a:r>
              <a:rPr lang="en-US" dirty="0"/>
              <a:t>Special safeguard mechanism (SSM)</a:t>
            </a:r>
          </a:p>
        </p:txBody>
      </p:sp>
      <p:pic>
        <p:nvPicPr>
          <p:cNvPr id="4" name="Picture 3"/>
          <p:cNvPicPr>
            <a:picLocks noChangeAspect="1"/>
          </p:cNvPicPr>
          <p:nvPr/>
        </p:nvPicPr>
        <p:blipFill>
          <a:blip r:embed="rId4"/>
          <a:stretch>
            <a:fillRect/>
          </a:stretch>
        </p:blipFill>
        <p:spPr>
          <a:xfrm>
            <a:off x="5207299" y="2109113"/>
            <a:ext cx="1714649" cy="1348857"/>
          </a:xfrm>
          <a:prstGeom prst="rect">
            <a:avLst/>
          </a:prstGeom>
        </p:spPr>
      </p:pic>
      <p:pic>
        <p:nvPicPr>
          <p:cNvPr id="11" name="Picture 10"/>
          <p:cNvPicPr>
            <a:picLocks noChangeAspect="1"/>
          </p:cNvPicPr>
          <p:nvPr/>
        </p:nvPicPr>
        <p:blipFill>
          <a:blip r:embed="rId4"/>
          <a:stretch>
            <a:fillRect/>
          </a:stretch>
        </p:blipFill>
        <p:spPr>
          <a:xfrm>
            <a:off x="5715598" y="3117642"/>
            <a:ext cx="1714649" cy="1348857"/>
          </a:xfrm>
          <a:prstGeom prst="rect">
            <a:avLst/>
          </a:prstGeom>
        </p:spPr>
      </p:pic>
      <p:pic>
        <p:nvPicPr>
          <p:cNvPr id="12" name="Picture 11"/>
          <p:cNvPicPr>
            <a:picLocks noChangeAspect="1"/>
          </p:cNvPicPr>
          <p:nvPr/>
        </p:nvPicPr>
        <p:blipFill>
          <a:blip r:embed="rId4"/>
          <a:stretch>
            <a:fillRect/>
          </a:stretch>
        </p:blipFill>
        <p:spPr>
          <a:xfrm>
            <a:off x="4696312" y="3178659"/>
            <a:ext cx="1714649" cy="1348857"/>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27" y="1503790"/>
            <a:ext cx="1649507" cy="1649507"/>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7578" y="1514910"/>
            <a:ext cx="2684694" cy="2402801"/>
          </a:xfrm>
          <a:prstGeom prst="rect">
            <a:avLst/>
          </a:prstGeom>
        </p:spPr>
      </p:pic>
      <p:sp>
        <p:nvSpPr>
          <p:cNvPr id="2" name="Up Arrow Callout 1"/>
          <p:cNvSpPr/>
          <p:nvPr/>
        </p:nvSpPr>
        <p:spPr>
          <a:xfrm>
            <a:off x="-22560" y="2872875"/>
            <a:ext cx="2748548" cy="2179858"/>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Economies of scale</a:t>
            </a:r>
          </a:p>
          <a:p>
            <a:pPr algn="ctr"/>
            <a:r>
              <a:rPr lang="en-US" sz="2100" dirty="0"/>
              <a:t>High R&amp;D, Mechanization</a:t>
            </a:r>
          </a:p>
          <a:p>
            <a:pPr algn="ctr"/>
            <a:r>
              <a:rPr lang="en-US" sz="2100" dirty="0"/>
              <a:t>Cheaper production</a:t>
            </a:r>
          </a:p>
          <a:p>
            <a:pPr algn="ctr"/>
            <a:r>
              <a:rPr lang="en-US" sz="2100" dirty="0"/>
              <a:t>(even if no subsidies)</a:t>
            </a:r>
          </a:p>
        </p:txBody>
      </p:sp>
    </p:spTree>
    <p:extLst>
      <p:ext uri="{BB962C8B-B14F-4D97-AF65-F5344CB8AC3E}">
        <p14:creationId xmlns:p14="http://schemas.microsoft.com/office/powerpoint/2010/main" val="314272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58" y="1058620"/>
            <a:ext cx="8665285" cy="4538443"/>
          </a:xfrm>
          <a:prstGeom prst="rect">
            <a:avLst/>
          </a:prstGeom>
        </p:spPr>
      </p:pic>
      <p:sp>
        <p:nvSpPr>
          <p:cNvPr id="5" name="Title 4"/>
          <p:cNvSpPr>
            <a:spLocks noGrp="1"/>
          </p:cNvSpPr>
          <p:nvPr>
            <p:ph type="title"/>
          </p:nvPr>
        </p:nvSpPr>
        <p:spPr/>
        <p:txBody>
          <a:bodyPr>
            <a:normAutofit/>
          </a:bodyPr>
          <a:lstStyle/>
          <a:p>
            <a:r>
              <a:rPr lang="en-US" dirty="0"/>
              <a:t>Special safeguard mechanism (SSM)</a:t>
            </a:r>
          </a:p>
        </p:txBody>
      </p:sp>
      <p:pic>
        <p:nvPicPr>
          <p:cNvPr id="4" name="Picture 3"/>
          <p:cNvPicPr>
            <a:picLocks noChangeAspect="1"/>
          </p:cNvPicPr>
          <p:nvPr/>
        </p:nvPicPr>
        <p:blipFill>
          <a:blip r:embed="rId4"/>
          <a:stretch>
            <a:fillRect/>
          </a:stretch>
        </p:blipFill>
        <p:spPr>
          <a:xfrm>
            <a:off x="2320634" y="1880945"/>
            <a:ext cx="1714649" cy="1348857"/>
          </a:xfrm>
          <a:prstGeom prst="rect">
            <a:avLst/>
          </a:prstGeom>
        </p:spPr>
      </p:pic>
      <p:pic>
        <p:nvPicPr>
          <p:cNvPr id="11" name="Picture 10"/>
          <p:cNvPicPr>
            <a:picLocks noChangeAspect="1"/>
          </p:cNvPicPr>
          <p:nvPr/>
        </p:nvPicPr>
        <p:blipFill>
          <a:blip r:embed="rId4"/>
          <a:stretch>
            <a:fillRect/>
          </a:stretch>
        </p:blipFill>
        <p:spPr>
          <a:xfrm>
            <a:off x="2925728" y="2711019"/>
            <a:ext cx="1714649" cy="1348857"/>
          </a:xfrm>
          <a:prstGeom prst="rect">
            <a:avLst/>
          </a:prstGeom>
        </p:spPr>
      </p:pic>
      <p:pic>
        <p:nvPicPr>
          <p:cNvPr id="12" name="Picture 11"/>
          <p:cNvPicPr>
            <a:picLocks noChangeAspect="1"/>
          </p:cNvPicPr>
          <p:nvPr/>
        </p:nvPicPr>
        <p:blipFill>
          <a:blip r:embed="rId4"/>
          <a:stretch>
            <a:fillRect/>
          </a:stretch>
        </p:blipFill>
        <p:spPr>
          <a:xfrm>
            <a:off x="1777374" y="2905736"/>
            <a:ext cx="1714649" cy="1348857"/>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069" y="1453892"/>
            <a:ext cx="1649507" cy="1649507"/>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7578" y="1514910"/>
            <a:ext cx="2684694" cy="2402801"/>
          </a:xfrm>
          <a:prstGeom prst="rect">
            <a:avLst/>
          </a:prstGeom>
        </p:spPr>
      </p:pic>
      <p:pic>
        <p:nvPicPr>
          <p:cNvPr id="2050" name="Picture 2" descr="http://www.clker.com/cliparts/V/N/a/M/i/G/refugio-barbed-wire-h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146662">
            <a:off x="3663165" y="2230535"/>
            <a:ext cx="3043115" cy="9715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clker.com/cliparts/V/N/a/M/i/G/refugio-barbed-wire-h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4075403">
            <a:off x="3446384" y="3864102"/>
            <a:ext cx="3043115" cy="971551"/>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5827103" y="4003692"/>
            <a:ext cx="2897018" cy="1654388"/>
          </a:xfrm>
          <a:prstGeom prst="rightArrow">
            <a:avLst>
              <a:gd name="adj1" fmla="val 91453"/>
              <a:gd name="adj2" fmla="val 16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SSM Special safeguard mechanism against cheap import surges</a:t>
            </a:r>
          </a:p>
        </p:txBody>
      </p:sp>
      <p:sp>
        <p:nvSpPr>
          <p:cNvPr id="3" name="Rectangular Callout 2"/>
          <p:cNvSpPr/>
          <p:nvPr/>
        </p:nvSpPr>
        <p:spPr>
          <a:xfrm>
            <a:off x="312908" y="4416626"/>
            <a:ext cx="4216061" cy="1157742"/>
          </a:xfrm>
          <a:prstGeom prst="wedgeRectCallout">
            <a:avLst>
              <a:gd name="adj1" fmla="val 31387"/>
              <a:gd name="adj2" fmla="val -91514"/>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u="sng" dirty="0"/>
              <a:t>Benchmark?</a:t>
            </a:r>
          </a:p>
          <a:p>
            <a:pPr algn="ctr"/>
            <a:r>
              <a:rPr lang="en-US" sz="2400" dirty="0"/>
              <a:t>Import Quantity</a:t>
            </a:r>
            <a:r>
              <a:rPr lang="hi-IN" sz="2400" dirty="0"/>
              <a:t> / </a:t>
            </a:r>
            <a:r>
              <a:rPr lang="en-US" sz="2400" dirty="0"/>
              <a:t>Price Surge</a:t>
            </a:r>
          </a:p>
          <a:p>
            <a:pPr algn="ctr"/>
            <a:r>
              <a:rPr lang="en-US" sz="2400" dirty="0"/>
              <a:t>WTO Committee will decide</a:t>
            </a:r>
          </a:p>
        </p:txBody>
      </p:sp>
    </p:spTree>
    <p:extLst>
      <p:ext uri="{BB962C8B-B14F-4D97-AF65-F5344CB8AC3E}">
        <p14:creationId xmlns:p14="http://schemas.microsoft.com/office/powerpoint/2010/main" val="112513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0-#ppt_h/2"/>
                                          </p:val>
                                        </p:tav>
                                        <p:tav tm="100000">
                                          <p:val>
                                            <p:strVal val="#ppt_y"/>
                                          </p:val>
                                        </p:tav>
                                      </p:tavLst>
                                    </p:anim>
                                  </p:childTnLst>
                                </p:cTn>
                              </p:par>
                              <p:par>
                                <p:cTn id="24" presetID="2" presetClass="entr" presetSubtype="9"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par>
                                <p:cTn id="28" presetID="2" presetClass="entr" presetSubtype="9"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WTO: Nairobi Package</a:t>
            </a:r>
          </a:p>
        </p:txBody>
      </p:sp>
      <p:pic>
        <p:nvPicPr>
          <p:cNvPr id="5" name="Content Placeholder 4"/>
          <p:cNvPicPr>
            <a:picLocks noGrp="1" noChangeAspect="1"/>
          </p:cNvPicPr>
          <p:nvPr>
            <p:ph sz="quarter" idx="13"/>
          </p:nvPr>
        </p:nvPicPr>
        <p:blipFill>
          <a:blip r:embed="rId3"/>
          <a:stretch>
            <a:fillRect/>
          </a:stretch>
        </p:blipFill>
        <p:spPr>
          <a:xfrm>
            <a:off x="1534696" y="1438275"/>
            <a:ext cx="6280568" cy="3371850"/>
          </a:xfrm>
          <a:prstGeom prst="rect">
            <a:avLst/>
          </a:prstGeom>
        </p:spPr>
      </p:pic>
      <p:graphicFrame>
        <p:nvGraphicFramePr>
          <p:cNvPr id="4" name="Diagram 3"/>
          <p:cNvGraphicFramePr/>
          <p:nvPr>
            <p:extLst>
              <p:ext uri="{D42A27DB-BD31-4B8C-83A1-F6EECF244321}">
                <p14:modId xmlns:p14="http://schemas.microsoft.com/office/powerpoint/2010/main" val="3092278696"/>
              </p:ext>
            </p:extLst>
          </p:nvPr>
        </p:nvGraphicFramePr>
        <p:xfrm>
          <a:off x="1524000" y="1595120"/>
          <a:ext cx="6291264" cy="2987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0011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912" y="1291879"/>
            <a:ext cx="8304610" cy="4349540"/>
          </a:xfrm>
          <a:prstGeom prst="rect">
            <a:avLst/>
          </a:prstGeom>
        </p:spPr>
      </p:pic>
      <p:sp>
        <p:nvSpPr>
          <p:cNvPr id="2" name="Title 1"/>
          <p:cNvSpPr>
            <a:spLocks noGrp="1"/>
          </p:cNvSpPr>
          <p:nvPr>
            <p:ph type="title"/>
          </p:nvPr>
        </p:nvSpPr>
        <p:spPr/>
        <p:txBody>
          <a:bodyPr>
            <a:normAutofit/>
          </a:bodyPr>
          <a:lstStyle/>
          <a:p>
            <a:r>
              <a:rPr lang="en-US" sz="2700" dirty="0"/>
              <a:t>L.D.C</a:t>
            </a:r>
          </a:p>
        </p:txBody>
      </p:sp>
      <p:sp>
        <p:nvSpPr>
          <p:cNvPr id="4" name="Curved Up Arrow 3"/>
          <p:cNvSpPr/>
          <p:nvPr/>
        </p:nvSpPr>
        <p:spPr>
          <a:xfrm rot="12514649">
            <a:off x="2601935" y="2158628"/>
            <a:ext cx="3176263" cy="901975"/>
          </a:xfrm>
          <a:prstGeom prst="curvedUpArrow">
            <a:avLst>
              <a:gd name="adj1" fmla="val 25000"/>
              <a:gd name="adj2" fmla="val 73305"/>
              <a:gd name="adj3" fmla="val 48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 name="TextBox 4"/>
          <p:cNvSpPr txBox="1"/>
          <p:nvPr/>
        </p:nvSpPr>
        <p:spPr>
          <a:xfrm>
            <a:off x="447373" y="3479349"/>
            <a:ext cx="3742693" cy="507831"/>
          </a:xfrm>
          <a:prstGeom prst="wedgeRectCallout">
            <a:avLst>
              <a:gd name="adj1" fmla="val -19943"/>
              <a:gd name="adj2" fmla="val -242173"/>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Duty free quota free access</a:t>
            </a:r>
          </a:p>
        </p:txBody>
      </p:sp>
      <p:sp>
        <p:nvSpPr>
          <p:cNvPr id="6" name="Curved Up Arrow 5"/>
          <p:cNvSpPr/>
          <p:nvPr/>
        </p:nvSpPr>
        <p:spPr>
          <a:xfrm rot="8855154">
            <a:off x="4944884" y="2668878"/>
            <a:ext cx="1484454" cy="757621"/>
          </a:xfrm>
          <a:prstGeom prst="curvedUpArrow">
            <a:avLst>
              <a:gd name="adj1" fmla="val 25000"/>
              <a:gd name="adj2" fmla="val 73305"/>
              <a:gd name="adj3" fmla="val 3600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350">
              <a:solidFill>
                <a:schemeClr val="tx1"/>
              </a:solidFill>
            </a:endParaRPr>
          </a:p>
        </p:txBody>
      </p:sp>
      <p:sp>
        <p:nvSpPr>
          <p:cNvPr id="7" name="TextBox 6"/>
          <p:cNvSpPr txBox="1"/>
          <p:nvPr/>
        </p:nvSpPr>
        <p:spPr>
          <a:xfrm>
            <a:off x="4190066" y="4010880"/>
            <a:ext cx="2239564" cy="923330"/>
          </a:xfrm>
          <a:prstGeom prst="wedgeRectCallout">
            <a:avLst>
              <a:gd name="adj1" fmla="val -9380"/>
              <a:gd name="adj2" fmla="val -80724"/>
            </a:avLst>
          </a:prstGeom>
          <a:ln/>
        </p:spPr>
        <p:style>
          <a:lnRef idx="3">
            <a:schemeClr val="lt1"/>
          </a:lnRef>
          <a:fillRef idx="1">
            <a:schemeClr val="accent4"/>
          </a:fillRef>
          <a:effectRef idx="1">
            <a:schemeClr val="accent4"/>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Substantial transformation</a:t>
            </a:r>
          </a:p>
        </p:txBody>
      </p:sp>
      <p:sp>
        <p:nvSpPr>
          <p:cNvPr id="8" name="TextBox 7"/>
          <p:cNvSpPr txBox="1"/>
          <p:nvPr/>
        </p:nvSpPr>
        <p:spPr>
          <a:xfrm>
            <a:off x="6554973" y="3315213"/>
            <a:ext cx="1792500" cy="923330"/>
          </a:xfrm>
          <a:prstGeom prst="wedgeRectCallout">
            <a:avLst>
              <a:gd name="adj1" fmla="val -61055"/>
              <a:gd name="adj2" fmla="val -80724"/>
            </a:avLst>
          </a:prstGeom>
          <a:ln/>
        </p:spPr>
        <p:style>
          <a:lnRef idx="3">
            <a:schemeClr val="lt1"/>
          </a:lnRef>
          <a:fillRef idx="1">
            <a:schemeClr val="accent4"/>
          </a:fillRef>
          <a:effectRef idx="1">
            <a:schemeClr val="accent4"/>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err="1">
                <a:solidFill>
                  <a:schemeClr val="bg1"/>
                </a:solidFill>
                <a:latin typeface="Franklin Gothic Demi Cond" panose="020B0706030402020204" pitchFamily="34" charset="0"/>
              </a:rPr>
              <a:t>Upto</a:t>
            </a:r>
            <a:r>
              <a:rPr lang="en-US" sz="2700" dirty="0">
                <a:solidFill>
                  <a:schemeClr val="bg1"/>
                </a:solidFill>
                <a:latin typeface="Franklin Gothic Demi Cond" panose="020B0706030402020204" pitchFamily="34" charset="0"/>
              </a:rPr>
              <a:t> 75% of Final value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240" y="4160389"/>
            <a:ext cx="1148258" cy="114825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2832" y="2209095"/>
            <a:ext cx="1120918" cy="112091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950" y="1461357"/>
            <a:ext cx="1148258" cy="1148258"/>
          </a:xfrm>
          <a:prstGeom prst="rect">
            <a:avLst/>
          </a:prstGeom>
        </p:spPr>
      </p:pic>
      <p:pic>
        <p:nvPicPr>
          <p:cNvPr id="12" name="Picture 11"/>
          <p:cNvPicPr>
            <a:picLocks noChangeAspect="1"/>
          </p:cNvPicPr>
          <p:nvPr/>
        </p:nvPicPr>
        <p:blipFill rotWithShape="1">
          <a:blip r:embed="rId6"/>
          <a:srcRect r="7272" b="2060"/>
          <a:stretch/>
        </p:blipFill>
        <p:spPr>
          <a:xfrm>
            <a:off x="5343783" y="119687"/>
            <a:ext cx="3800217" cy="645078"/>
          </a:xfrm>
          <a:prstGeom prst="rect">
            <a:avLst/>
          </a:prstGeom>
        </p:spPr>
      </p:pic>
      <p:pic>
        <p:nvPicPr>
          <p:cNvPr id="13" name="Picture 12"/>
          <p:cNvPicPr>
            <a:picLocks noChangeAspect="1"/>
          </p:cNvPicPr>
          <p:nvPr/>
        </p:nvPicPr>
        <p:blipFill>
          <a:blip r:embed="rId7"/>
          <a:stretch>
            <a:fillRect/>
          </a:stretch>
        </p:blipFill>
        <p:spPr>
          <a:xfrm>
            <a:off x="514712" y="3945838"/>
            <a:ext cx="3578554" cy="429102"/>
          </a:xfrm>
          <a:prstGeom prst="rect">
            <a:avLst/>
          </a:prstGeom>
        </p:spPr>
      </p:pic>
      <p:sp>
        <p:nvSpPr>
          <p:cNvPr id="15" name="Rectangle 14"/>
          <p:cNvSpPr/>
          <p:nvPr/>
        </p:nvSpPr>
        <p:spPr>
          <a:xfrm>
            <a:off x="-4260" y="4430586"/>
            <a:ext cx="4097525" cy="15589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Inception</a:t>
            </a:r>
          </a:p>
          <a:p>
            <a:pPr algn="ctr"/>
            <a:r>
              <a:rPr lang="en-US" sz="2400" dirty="0"/>
              <a:t>Hong Kong summit (2005)</a:t>
            </a:r>
          </a:p>
          <a:p>
            <a:pPr algn="ctr"/>
            <a:r>
              <a:rPr lang="en-US" sz="2400" dirty="0"/>
              <a:t>India 1</a:t>
            </a:r>
            <a:r>
              <a:rPr lang="en-US" sz="2400" baseline="30000" dirty="0"/>
              <a:t>st</a:t>
            </a:r>
            <a:r>
              <a:rPr lang="en-US" sz="2400" dirty="0"/>
              <a:t> country to help, incl. free biz visa. 31 out of 48 L.D.C covered</a:t>
            </a:r>
          </a:p>
        </p:txBody>
      </p:sp>
    </p:spTree>
    <p:extLst>
      <p:ext uri="{BB962C8B-B14F-4D97-AF65-F5344CB8AC3E}">
        <p14:creationId xmlns:p14="http://schemas.microsoft.com/office/powerpoint/2010/main" val="34279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3"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par>
                                <p:cTn id="18" presetID="2" presetClass="entr" presetSubtype="3"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912" y="1291879"/>
            <a:ext cx="8304610" cy="4349540"/>
          </a:xfrm>
          <a:prstGeom prst="rect">
            <a:avLst/>
          </a:prstGeom>
        </p:spPr>
      </p:pic>
      <p:sp>
        <p:nvSpPr>
          <p:cNvPr id="2" name="Title 1"/>
          <p:cNvSpPr>
            <a:spLocks noGrp="1"/>
          </p:cNvSpPr>
          <p:nvPr>
            <p:ph type="title"/>
          </p:nvPr>
        </p:nvSpPr>
        <p:spPr/>
        <p:txBody>
          <a:bodyPr>
            <a:normAutofit/>
          </a:bodyPr>
          <a:lstStyle/>
          <a:p>
            <a:r>
              <a:rPr lang="en-US" sz="2700" dirty="0"/>
              <a:t>Information Technology Agreement (ITA)-1996 (Singapore)</a:t>
            </a:r>
          </a:p>
        </p:txBody>
      </p:sp>
      <p:sp>
        <p:nvSpPr>
          <p:cNvPr id="4" name="Curved Up Arrow 3"/>
          <p:cNvSpPr/>
          <p:nvPr/>
        </p:nvSpPr>
        <p:spPr>
          <a:xfrm rot="11252677">
            <a:off x="2655396" y="1807500"/>
            <a:ext cx="3872823" cy="901975"/>
          </a:xfrm>
          <a:prstGeom prst="curvedUpArrow">
            <a:avLst>
              <a:gd name="adj1" fmla="val 25000"/>
              <a:gd name="adj2" fmla="val 73305"/>
              <a:gd name="adj3" fmla="val 48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 name="TextBox 4"/>
          <p:cNvSpPr txBox="1"/>
          <p:nvPr/>
        </p:nvSpPr>
        <p:spPr>
          <a:xfrm>
            <a:off x="406601" y="2981902"/>
            <a:ext cx="3772746" cy="923330"/>
          </a:xfrm>
          <a:prstGeom prst="wedgeRectCallout">
            <a:avLst>
              <a:gd name="adj1" fmla="val -9380"/>
              <a:gd name="adj2" fmla="val -80724"/>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0% Tariff on 201 IT products</a:t>
            </a:r>
          </a:p>
        </p:txBody>
      </p:sp>
      <p:sp>
        <p:nvSpPr>
          <p:cNvPr id="12" name="TextBox 11"/>
          <p:cNvSpPr txBox="1"/>
          <p:nvPr/>
        </p:nvSpPr>
        <p:spPr>
          <a:xfrm>
            <a:off x="4881282" y="3466650"/>
            <a:ext cx="3852550" cy="1815882"/>
          </a:xfrm>
          <a:prstGeom prst="wedgeRectCallout">
            <a:avLst>
              <a:gd name="adj1" fmla="val -12034"/>
              <a:gd name="adj2" fmla="val -79445"/>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dirty="0">
                <a:solidFill>
                  <a:schemeClr val="bg1"/>
                </a:solidFill>
                <a:latin typeface="Franklin Gothic Demi Cond" panose="020B0706030402020204" pitchFamily="34" charset="0"/>
              </a:rPr>
              <a:t>~82 members- both 1</a:t>
            </a:r>
            <a:r>
              <a:rPr lang="en-US" sz="2800" baseline="30000" dirty="0">
                <a:solidFill>
                  <a:schemeClr val="bg1"/>
                </a:solidFill>
                <a:latin typeface="Franklin Gothic Demi Cond" panose="020B0706030402020204" pitchFamily="34" charset="0"/>
              </a:rPr>
              <a:t>st</a:t>
            </a:r>
            <a:r>
              <a:rPr lang="en-US" sz="2800" dirty="0">
                <a:solidFill>
                  <a:schemeClr val="bg1"/>
                </a:solidFill>
                <a:latin typeface="Franklin Gothic Demi Cond" panose="020B0706030402020204" pitchFamily="34" charset="0"/>
              </a:rPr>
              <a:t> and 3</a:t>
            </a:r>
            <a:r>
              <a:rPr lang="en-US" sz="2800" baseline="30000" dirty="0">
                <a:solidFill>
                  <a:schemeClr val="bg1"/>
                </a:solidFill>
                <a:latin typeface="Franklin Gothic Demi Cond" panose="020B0706030402020204" pitchFamily="34" charset="0"/>
              </a:rPr>
              <a:t>rd</a:t>
            </a:r>
            <a:r>
              <a:rPr lang="en-US" sz="2800" dirty="0">
                <a:solidFill>
                  <a:schemeClr val="bg1"/>
                </a:solidFill>
                <a:latin typeface="Franklin Gothic Demi Cond" panose="020B0706030402020204" pitchFamily="34" charset="0"/>
              </a:rPr>
              <a:t> world; India not a party but exporters eligible to access</a:t>
            </a:r>
          </a:p>
        </p:txBody>
      </p:sp>
      <p:sp>
        <p:nvSpPr>
          <p:cNvPr id="13" name="TextBox 12"/>
          <p:cNvSpPr txBox="1"/>
          <p:nvPr/>
        </p:nvSpPr>
        <p:spPr>
          <a:xfrm>
            <a:off x="406601" y="4066814"/>
            <a:ext cx="3772746" cy="923330"/>
          </a:xfrm>
          <a:prstGeom prst="wedgeRectCallout">
            <a:avLst>
              <a:gd name="adj1" fmla="val -9380"/>
              <a:gd name="adj2" fmla="val -80724"/>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~$1.3 trillion trade per year</a:t>
            </a:r>
          </a:p>
        </p:txBody>
      </p:sp>
      <p:sp>
        <p:nvSpPr>
          <p:cNvPr id="14" name="TextBox 13"/>
          <p:cNvSpPr txBox="1"/>
          <p:nvPr/>
        </p:nvSpPr>
        <p:spPr>
          <a:xfrm>
            <a:off x="406601" y="5237282"/>
            <a:ext cx="4388919" cy="923330"/>
          </a:xfrm>
          <a:prstGeom prst="wedgeRectCallout">
            <a:avLst>
              <a:gd name="adj1" fmla="val -9380"/>
              <a:gd name="adj2" fmla="val -80724"/>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dirty="0">
                <a:solidFill>
                  <a:schemeClr val="bg1"/>
                </a:solidFill>
                <a:latin typeface="Franklin Gothic Demi Cond" panose="020B0706030402020204" pitchFamily="34" charset="0"/>
              </a:rPr>
              <a:t>Nairobi- Fully implement by 2019</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1483" y="1579407"/>
            <a:ext cx="1828800" cy="18288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0706" y="1831233"/>
            <a:ext cx="1151819" cy="1151819"/>
          </a:xfrm>
          <a:prstGeom prst="rect">
            <a:avLst/>
          </a:prstGeom>
        </p:spPr>
      </p:pic>
      <p:pic>
        <p:nvPicPr>
          <p:cNvPr id="17" name="Picture 16"/>
          <p:cNvPicPr>
            <a:picLocks noChangeAspect="1"/>
          </p:cNvPicPr>
          <p:nvPr/>
        </p:nvPicPr>
        <p:blipFill>
          <a:blip r:embed="rId6"/>
          <a:stretch>
            <a:fillRect/>
          </a:stretch>
        </p:blipFill>
        <p:spPr>
          <a:xfrm>
            <a:off x="827882" y="1342176"/>
            <a:ext cx="2930183" cy="385793"/>
          </a:xfrm>
          <a:prstGeom prst="rect">
            <a:avLst/>
          </a:prstGeom>
        </p:spPr>
      </p:pic>
    </p:spTree>
    <p:extLst>
      <p:ext uri="{BB962C8B-B14F-4D97-AF65-F5344CB8AC3E}">
        <p14:creationId xmlns:p14="http://schemas.microsoft.com/office/powerpoint/2010/main" val="327187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912" y="1291879"/>
            <a:ext cx="8304610" cy="4349540"/>
          </a:xfrm>
          <a:prstGeom prst="rect">
            <a:avLst/>
          </a:prstGeom>
        </p:spPr>
      </p:pic>
      <p:sp>
        <p:nvSpPr>
          <p:cNvPr id="2" name="Title 1"/>
          <p:cNvSpPr>
            <a:spLocks noGrp="1"/>
          </p:cNvSpPr>
          <p:nvPr>
            <p:ph type="title"/>
          </p:nvPr>
        </p:nvSpPr>
        <p:spPr/>
        <p:txBody>
          <a:bodyPr>
            <a:normAutofit/>
          </a:bodyPr>
          <a:lstStyle/>
          <a:p>
            <a:r>
              <a:rPr lang="en-US" dirty="0"/>
              <a:t>Ever greening of Patents: Self study- </a:t>
            </a:r>
            <a:r>
              <a:rPr lang="en-US" dirty="0">
                <a:hlinkClick r:id="rId4"/>
              </a:rPr>
              <a:t>L6/P4</a:t>
            </a:r>
            <a:endParaRPr lang="en-US" dirty="0"/>
          </a:p>
        </p:txBody>
      </p:sp>
      <p:sp>
        <p:nvSpPr>
          <p:cNvPr id="4" name="TextBox 3"/>
          <p:cNvSpPr txBox="1"/>
          <p:nvPr/>
        </p:nvSpPr>
        <p:spPr>
          <a:xfrm>
            <a:off x="417912" y="4464174"/>
            <a:ext cx="3852550" cy="1200329"/>
          </a:xfrm>
          <a:prstGeom prst="wedgeRectCallout">
            <a:avLst>
              <a:gd name="adj1" fmla="val -2610"/>
              <a:gd name="adj2" fmla="val -194584"/>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400" dirty="0">
                <a:solidFill>
                  <a:schemeClr val="bg1"/>
                </a:solidFill>
                <a:latin typeface="Franklin Gothic Demi Cond" panose="020B0706030402020204" pitchFamily="34" charset="0"/>
              </a:rPr>
              <a:t>All members will take strict actions to prevent ever greening of patents</a:t>
            </a:r>
          </a:p>
        </p:txBody>
      </p:sp>
      <p:sp>
        <p:nvSpPr>
          <p:cNvPr id="5" name="TextBox 4"/>
          <p:cNvSpPr txBox="1"/>
          <p:nvPr/>
        </p:nvSpPr>
        <p:spPr>
          <a:xfrm>
            <a:off x="4766691" y="4375424"/>
            <a:ext cx="3852550" cy="830997"/>
          </a:xfrm>
          <a:prstGeom prst="wedgeRectCallout">
            <a:avLst>
              <a:gd name="adj1" fmla="val -37794"/>
              <a:gd name="adj2" fmla="val -127420"/>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400" dirty="0">
                <a:solidFill>
                  <a:schemeClr val="bg1"/>
                </a:solidFill>
                <a:latin typeface="Franklin Gothic Demi Cond" panose="020B0706030402020204" pitchFamily="34" charset="0"/>
              </a:rPr>
              <a:t>Affordable generic drug supply ensured</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0122" y="1368911"/>
            <a:ext cx="1828800" cy="1828800"/>
          </a:xfrm>
          <a:prstGeom prst="rect">
            <a:avLst/>
          </a:prstGeom>
        </p:spPr>
      </p:pic>
    </p:spTree>
    <p:extLst>
      <p:ext uri="{BB962C8B-B14F-4D97-AF65-F5344CB8AC3E}">
        <p14:creationId xmlns:p14="http://schemas.microsoft.com/office/powerpoint/2010/main" val="328808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WTO: Nairobi Package</a:t>
            </a:r>
          </a:p>
        </p:txBody>
      </p:sp>
      <p:pic>
        <p:nvPicPr>
          <p:cNvPr id="5" name="Content Placeholder 4"/>
          <p:cNvPicPr>
            <a:picLocks noGrp="1" noChangeAspect="1"/>
          </p:cNvPicPr>
          <p:nvPr>
            <p:ph sz="quarter" idx="13"/>
          </p:nvPr>
        </p:nvPicPr>
        <p:blipFill>
          <a:blip r:embed="rId3"/>
          <a:stretch>
            <a:fillRect/>
          </a:stretch>
        </p:blipFill>
        <p:spPr>
          <a:xfrm>
            <a:off x="1534696" y="1438275"/>
            <a:ext cx="6280568" cy="3371850"/>
          </a:xfrm>
          <a:prstGeom prst="rect">
            <a:avLst/>
          </a:prstGeom>
        </p:spPr>
      </p:pic>
      <p:graphicFrame>
        <p:nvGraphicFramePr>
          <p:cNvPr id="4" name="Diagram 3"/>
          <p:cNvGraphicFramePr/>
          <p:nvPr>
            <p:extLst>
              <p:ext uri="{D42A27DB-BD31-4B8C-83A1-F6EECF244321}">
                <p14:modId xmlns:p14="http://schemas.microsoft.com/office/powerpoint/2010/main" val="3912417088"/>
              </p:ext>
            </p:extLst>
          </p:nvPr>
        </p:nvGraphicFramePr>
        <p:xfrm>
          <a:off x="1524000" y="1595120"/>
          <a:ext cx="6291264" cy="2987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3113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6938" y="783912"/>
            <a:ext cx="8775441" cy="4718250"/>
          </a:xfrm>
          <a:prstGeom prst="rect">
            <a:avLst/>
          </a:prstGeom>
        </p:spPr>
      </p:pic>
      <p:pic>
        <p:nvPicPr>
          <p:cNvPr id="4" name="Picture 3"/>
          <p:cNvPicPr>
            <a:picLocks noChangeAspect="1"/>
          </p:cNvPicPr>
          <p:nvPr/>
        </p:nvPicPr>
        <p:blipFill>
          <a:blip r:embed="rId4"/>
          <a:stretch>
            <a:fillRect/>
          </a:stretch>
        </p:blipFill>
        <p:spPr>
          <a:xfrm>
            <a:off x="999716" y="2548500"/>
            <a:ext cx="3395004" cy="748730"/>
          </a:xfrm>
          <a:prstGeom prst="rect">
            <a:avLst/>
          </a:prstGeom>
        </p:spPr>
      </p:pic>
      <p:sp>
        <p:nvSpPr>
          <p:cNvPr id="5" name="Rectangular Callout 4"/>
          <p:cNvSpPr/>
          <p:nvPr/>
        </p:nvSpPr>
        <p:spPr>
          <a:xfrm>
            <a:off x="3030118" y="2140361"/>
            <a:ext cx="1364602" cy="391886"/>
          </a:xfrm>
          <a:prstGeom prst="wedgeRectCallout">
            <a:avLst>
              <a:gd name="adj1" fmla="val -60320"/>
              <a:gd name="adj2" fmla="val -3178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WASHINGTON</a:t>
            </a:r>
          </a:p>
        </p:txBody>
      </p:sp>
      <p:pic>
        <p:nvPicPr>
          <p:cNvPr id="6" name="Picture 5"/>
          <p:cNvPicPr>
            <a:picLocks noChangeAspect="1"/>
          </p:cNvPicPr>
          <p:nvPr/>
        </p:nvPicPr>
        <p:blipFill>
          <a:blip r:embed="rId5"/>
          <a:stretch>
            <a:fillRect/>
          </a:stretch>
        </p:blipFill>
        <p:spPr>
          <a:xfrm>
            <a:off x="2786931" y="3292717"/>
            <a:ext cx="1607789" cy="1561247"/>
          </a:xfrm>
          <a:prstGeom prst="rect">
            <a:avLst/>
          </a:prstGeom>
        </p:spPr>
      </p:pic>
      <p:pic>
        <p:nvPicPr>
          <p:cNvPr id="8" name="Picture 7"/>
          <p:cNvPicPr>
            <a:picLocks noChangeAspect="1"/>
          </p:cNvPicPr>
          <p:nvPr/>
        </p:nvPicPr>
        <p:blipFill>
          <a:blip r:embed="rId6"/>
          <a:stretch>
            <a:fillRect/>
          </a:stretch>
        </p:blipFill>
        <p:spPr>
          <a:xfrm>
            <a:off x="2834175" y="878852"/>
            <a:ext cx="2366215" cy="708722"/>
          </a:xfrm>
          <a:prstGeom prst="rect">
            <a:avLst/>
          </a:prstGeom>
        </p:spPr>
      </p:pic>
      <p:sp>
        <p:nvSpPr>
          <p:cNvPr id="7" name="Rectangular Callout 6"/>
          <p:cNvSpPr/>
          <p:nvPr/>
        </p:nvSpPr>
        <p:spPr>
          <a:xfrm>
            <a:off x="3470989" y="1424137"/>
            <a:ext cx="1364602" cy="286865"/>
          </a:xfrm>
          <a:prstGeom prst="wedgeRectCallout">
            <a:avLst>
              <a:gd name="adj1" fmla="val 60193"/>
              <a:gd name="adj2" fmla="val 8785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GENEVA</a:t>
            </a:r>
          </a:p>
        </p:txBody>
      </p:sp>
      <p:sp>
        <p:nvSpPr>
          <p:cNvPr id="10" name="Rectangular Callout 9"/>
          <p:cNvSpPr/>
          <p:nvPr/>
        </p:nvSpPr>
        <p:spPr>
          <a:xfrm>
            <a:off x="573833" y="962220"/>
            <a:ext cx="2123385" cy="605350"/>
          </a:xfrm>
          <a:prstGeom prst="wedgeRectCallout">
            <a:avLst>
              <a:gd name="adj1" fmla="val 60899"/>
              <a:gd name="adj2" fmla="val -184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GATT’48►WTO’95</a:t>
            </a:r>
          </a:p>
        </p:txBody>
      </p:sp>
      <p:sp>
        <p:nvSpPr>
          <p:cNvPr id="11" name="Rectangular Callout 10"/>
          <p:cNvSpPr/>
          <p:nvPr/>
        </p:nvSpPr>
        <p:spPr>
          <a:xfrm>
            <a:off x="5337347" y="962220"/>
            <a:ext cx="2659224" cy="299359"/>
          </a:xfrm>
          <a:prstGeom prst="wedgeRectCallout">
            <a:avLst>
              <a:gd name="adj1" fmla="val -60570"/>
              <a:gd name="adj2" fmla="val -295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100" dirty="0"/>
              <a:t>Roberto </a:t>
            </a:r>
            <a:r>
              <a:rPr lang="en-US" sz="2100" dirty="0" err="1"/>
              <a:t>Azevedo</a:t>
            </a:r>
            <a:r>
              <a:rPr lang="en-US" sz="2100" dirty="0"/>
              <a:t>, 164</a:t>
            </a:r>
          </a:p>
        </p:txBody>
      </p:sp>
      <p:sp>
        <p:nvSpPr>
          <p:cNvPr id="13" name="Rectangular Callout 12"/>
          <p:cNvSpPr/>
          <p:nvPr/>
        </p:nvSpPr>
        <p:spPr>
          <a:xfrm>
            <a:off x="4604658" y="2358225"/>
            <a:ext cx="2659224" cy="299359"/>
          </a:xfrm>
          <a:prstGeom prst="wedgeRectCallout">
            <a:avLst>
              <a:gd name="adj1" fmla="val -60570"/>
              <a:gd name="adj2" fmla="val 36786"/>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100" dirty="0"/>
              <a:t> 	Jim Yong Kim, 188</a:t>
            </a:r>
          </a:p>
        </p:txBody>
      </p:sp>
      <p:sp>
        <p:nvSpPr>
          <p:cNvPr id="14" name="Rectangular Callout 13"/>
          <p:cNvSpPr/>
          <p:nvPr/>
        </p:nvSpPr>
        <p:spPr>
          <a:xfrm>
            <a:off x="127707" y="3950658"/>
            <a:ext cx="2659224" cy="299359"/>
          </a:xfrm>
          <a:prstGeom prst="wedgeRectCallout">
            <a:avLst>
              <a:gd name="adj1" fmla="val 59167"/>
              <a:gd name="adj2" fmla="val 4059"/>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100" dirty="0">
                <a:hlinkClick r:id="rId7" tooltip="Christine Lagarde"/>
              </a:rPr>
              <a:t>Christine </a:t>
            </a:r>
            <a:r>
              <a:rPr lang="en-US" sz="2100" dirty="0" err="1">
                <a:hlinkClick r:id="rId7" tooltip="Christine Lagarde"/>
              </a:rPr>
              <a:t>Lagarde</a:t>
            </a:r>
            <a:r>
              <a:rPr lang="en-US" sz="2100" dirty="0"/>
              <a:t>, 189</a:t>
            </a:r>
          </a:p>
        </p:txBody>
      </p:sp>
      <p:sp>
        <p:nvSpPr>
          <p:cNvPr id="17" name="Rectangular Callout 16"/>
          <p:cNvSpPr/>
          <p:nvPr/>
        </p:nvSpPr>
        <p:spPr>
          <a:xfrm>
            <a:off x="7212800" y="1424137"/>
            <a:ext cx="1667610" cy="803838"/>
          </a:xfrm>
          <a:prstGeom prst="wedgeRectCallout">
            <a:avLst>
              <a:gd name="adj1" fmla="val -20478"/>
              <a:gd name="adj2" fmla="val -775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Latest Afghanistan,</a:t>
            </a:r>
          </a:p>
          <a:p>
            <a:pPr algn="ctr"/>
            <a:r>
              <a:rPr lang="en-US" dirty="0"/>
              <a:t>Dec/2015</a:t>
            </a:r>
          </a:p>
        </p:txBody>
      </p:sp>
      <p:pic>
        <p:nvPicPr>
          <p:cNvPr id="18" name="Picture 17"/>
          <p:cNvPicPr>
            <a:picLocks noChangeAspect="1"/>
          </p:cNvPicPr>
          <p:nvPr/>
        </p:nvPicPr>
        <p:blipFill>
          <a:blip r:embed="rId8"/>
          <a:stretch>
            <a:fillRect/>
          </a:stretch>
        </p:blipFill>
        <p:spPr>
          <a:xfrm>
            <a:off x="4588311" y="2787833"/>
            <a:ext cx="4404068" cy="2712600"/>
          </a:xfrm>
          <a:prstGeom prst="rect">
            <a:avLst/>
          </a:prstGeom>
        </p:spPr>
      </p:pic>
      <p:sp>
        <p:nvSpPr>
          <p:cNvPr id="19" name="Right Arrow 18"/>
          <p:cNvSpPr/>
          <p:nvPr/>
        </p:nvSpPr>
        <p:spPr>
          <a:xfrm>
            <a:off x="4086809" y="2996896"/>
            <a:ext cx="657808" cy="1649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474513" y="4235508"/>
            <a:ext cx="1928112" cy="1652620"/>
          </a:xfrm>
          <a:prstGeom prst="rect">
            <a:avLst/>
          </a:prstGeom>
          <a:blipFill rotWithShape="1">
            <a:blip r:embed="rId9"/>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296570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7"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61548" y="3093472"/>
            <a:ext cx="2316956" cy="2351029"/>
          </a:xfrm>
        </p:spPr>
      </p:pic>
      <p:sp>
        <p:nvSpPr>
          <p:cNvPr id="4" name="Content Placeholder 3"/>
          <p:cNvSpPr>
            <a:spLocks noGrp="1"/>
          </p:cNvSpPr>
          <p:nvPr>
            <p:ph idx="1"/>
          </p:nvPr>
        </p:nvSpPr>
        <p:spPr/>
        <p:txBody>
          <a:bodyPr/>
          <a:lstStyle/>
          <a:p>
            <a:r>
              <a:rPr lang="en-US" dirty="0"/>
              <a:t>SSM: no concrete decision on benchmarks.</a:t>
            </a:r>
          </a:p>
          <a:p>
            <a:r>
              <a:rPr lang="en-US" dirty="0"/>
              <a:t>Fishing subsidies….China, India opposed, no decision. [Survey: India </a:t>
            </a:r>
            <a:r>
              <a:rPr lang="en-US" dirty="0" err="1"/>
              <a:t>shd</a:t>
            </a:r>
            <a:r>
              <a:rPr lang="en-US" dirty="0"/>
              <a:t> shed “Big but poor” dilemma to gain more]</a:t>
            </a:r>
          </a:p>
          <a:p>
            <a:r>
              <a:rPr lang="en-US" dirty="0"/>
              <a:t>Give more power’s to WTO’s anti-dumping Committee ….India opposed, no decision</a:t>
            </a:r>
          </a:p>
        </p:txBody>
      </p:sp>
      <p:sp>
        <p:nvSpPr>
          <p:cNvPr id="3" name="Title 2"/>
          <p:cNvSpPr>
            <a:spLocks noGrp="1"/>
          </p:cNvSpPr>
          <p:nvPr>
            <p:ph type="title"/>
          </p:nvPr>
        </p:nvSpPr>
        <p:spPr/>
        <p:txBody>
          <a:bodyPr/>
          <a:lstStyle/>
          <a:p>
            <a:r>
              <a:rPr lang="en-US" dirty="0"/>
              <a:t>Nairobi Summit</a:t>
            </a:r>
          </a:p>
        </p:txBody>
      </p:sp>
      <p:sp>
        <p:nvSpPr>
          <p:cNvPr id="5" name="Text Placeholder 4"/>
          <p:cNvSpPr>
            <a:spLocks noGrp="1"/>
          </p:cNvSpPr>
          <p:nvPr>
            <p:ph type="body" sz="quarter" idx="13"/>
          </p:nvPr>
        </p:nvSpPr>
        <p:spPr/>
        <p:txBody>
          <a:bodyPr/>
          <a:lstStyle/>
          <a:p>
            <a:r>
              <a:rPr lang="en-US" dirty="0"/>
              <a:t>#EPICFAIL</a:t>
            </a:r>
          </a:p>
        </p:txBody>
      </p:sp>
      <p:pic>
        <p:nvPicPr>
          <p:cNvPr id="8" name="Picture 7"/>
          <p:cNvPicPr>
            <a:picLocks noChangeAspect="1"/>
          </p:cNvPicPr>
          <p:nvPr/>
        </p:nvPicPr>
        <p:blipFill>
          <a:blip r:embed="rId4"/>
          <a:stretch>
            <a:fillRect/>
          </a:stretch>
        </p:blipFill>
        <p:spPr>
          <a:xfrm>
            <a:off x="562038" y="6050706"/>
            <a:ext cx="6076061" cy="563146"/>
          </a:xfrm>
          <a:prstGeom prst="rect">
            <a:avLst/>
          </a:prstGeom>
        </p:spPr>
      </p:pic>
    </p:spTree>
    <p:extLst>
      <p:ext uri="{BB962C8B-B14F-4D97-AF65-F5344CB8AC3E}">
        <p14:creationId xmlns:p14="http://schemas.microsoft.com/office/powerpoint/2010/main" val="3814431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756401" y="719107"/>
            <a:ext cx="1775012" cy="2406363"/>
          </a:xfrm>
          <a:prstGeom prst="rect">
            <a:avLst/>
          </a:prstGeom>
        </p:spPr>
      </p:pic>
      <p:sp>
        <p:nvSpPr>
          <p:cNvPr id="2" name="Title 1"/>
          <p:cNvSpPr>
            <a:spLocks noGrp="1"/>
          </p:cNvSpPr>
          <p:nvPr>
            <p:ph type="title"/>
          </p:nvPr>
        </p:nvSpPr>
        <p:spPr/>
        <p:txBody>
          <a:bodyPr>
            <a:normAutofit/>
          </a:bodyPr>
          <a:lstStyle/>
          <a:p>
            <a:r>
              <a:rPr lang="en-US" sz="3200" dirty="0"/>
              <a:t>List of major “</a:t>
            </a:r>
            <a:r>
              <a:rPr lang="en-US" sz="3200" dirty="0" err="1"/>
              <a:t>Pangaa</a:t>
            </a:r>
            <a:r>
              <a:rPr lang="en-US" sz="3200" dirty="0"/>
              <a:t>” going on: IYB-2016, Page 174</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694714248"/>
              </p:ext>
            </p:extLst>
          </p:nvPr>
        </p:nvGraphicFramePr>
        <p:xfrm>
          <a:off x="0" y="914400"/>
          <a:ext cx="8716963" cy="4948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3086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03414693"/>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India’s major trade disputes @WTO</a:t>
            </a:r>
          </a:p>
        </p:txBody>
      </p:sp>
      <p:pic>
        <p:nvPicPr>
          <p:cNvPr id="6" name="Picture 5"/>
          <p:cNvPicPr>
            <a:picLocks noChangeAspect="1"/>
          </p:cNvPicPr>
          <p:nvPr/>
        </p:nvPicPr>
        <p:blipFill>
          <a:blip r:embed="rId8"/>
          <a:stretch>
            <a:fillRect/>
          </a:stretch>
        </p:blipFill>
        <p:spPr>
          <a:xfrm>
            <a:off x="6924494" y="1697732"/>
            <a:ext cx="2027816" cy="2749088"/>
          </a:xfrm>
          <a:prstGeom prst="rect">
            <a:avLst/>
          </a:prstGeom>
        </p:spPr>
      </p:pic>
    </p:spTree>
    <p:extLst>
      <p:ext uri="{BB962C8B-B14F-4D97-AF65-F5344CB8AC3E}">
        <p14:creationId xmlns:p14="http://schemas.microsoft.com/office/powerpoint/2010/main" val="3797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BBA353A-75AA-401D-9B10-73126411D179}"/>
                                            </p:graphicEl>
                                          </p:spTgt>
                                        </p:tgtEl>
                                        <p:attrNameLst>
                                          <p:attrName>style.visibility</p:attrName>
                                        </p:attrNameLst>
                                      </p:cBhvr>
                                      <p:to>
                                        <p:strVal val="visible"/>
                                      </p:to>
                                    </p:set>
                                    <p:animEffect transition="in" filter="fade">
                                      <p:cBhvr>
                                        <p:cTn id="7" dur="500"/>
                                        <p:tgtEl>
                                          <p:spTgt spid="5">
                                            <p:graphicEl>
                                              <a:dgm id="{4BBA353A-75AA-401D-9B10-73126411D17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B5D5EC68-28BE-4D03-BB47-BC9FD4B10433}"/>
                                            </p:graphicEl>
                                          </p:spTgt>
                                        </p:tgtEl>
                                        <p:attrNameLst>
                                          <p:attrName>style.visibility</p:attrName>
                                        </p:attrNameLst>
                                      </p:cBhvr>
                                      <p:to>
                                        <p:strVal val="visible"/>
                                      </p:to>
                                    </p:set>
                                    <p:animEffect transition="in" filter="fade">
                                      <p:cBhvr>
                                        <p:cTn id="12" dur="500"/>
                                        <p:tgtEl>
                                          <p:spTgt spid="5">
                                            <p:graphicEl>
                                              <a:dgm id="{B5D5EC68-28BE-4D03-BB47-BC9FD4B1043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2839F305-F12B-4363-8CF5-29BD219EF50E}"/>
                                            </p:graphicEl>
                                          </p:spTgt>
                                        </p:tgtEl>
                                        <p:attrNameLst>
                                          <p:attrName>style.visibility</p:attrName>
                                        </p:attrNameLst>
                                      </p:cBhvr>
                                      <p:to>
                                        <p:strVal val="visible"/>
                                      </p:to>
                                    </p:set>
                                    <p:animEffect transition="in" filter="fade">
                                      <p:cBhvr>
                                        <p:cTn id="17" dur="500"/>
                                        <p:tgtEl>
                                          <p:spTgt spid="5">
                                            <p:graphicEl>
                                              <a:dgm id="{2839F305-F12B-4363-8CF5-29BD219EF50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05C762D6-5AB4-4067-9D15-F7DA01EDAEE4}"/>
                                            </p:graphicEl>
                                          </p:spTgt>
                                        </p:tgtEl>
                                        <p:attrNameLst>
                                          <p:attrName>style.visibility</p:attrName>
                                        </p:attrNameLst>
                                      </p:cBhvr>
                                      <p:to>
                                        <p:strVal val="visible"/>
                                      </p:to>
                                    </p:set>
                                    <p:animEffect transition="in" filter="fade">
                                      <p:cBhvr>
                                        <p:cTn id="22" dur="500"/>
                                        <p:tgtEl>
                                          <p:spTgt spid="5">
                                            <p:graphicEl>
                                              <a:dgm id="{05C762D6-5AB4-4067-9D15-F7DA01EDAEE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0FC1E07D-4354-4B7A-8916-55FC773AC36C}"/>
                                            </p:graphicEl>
                                          </p:spTgt>
                                        </p:tgtEl>
                                        <p:attrNameLst>
                                          <p:attrName>style.visibility</p:attrName>
                                        </p:attrNameLst>
                                      </p:cBhvr>
                                      <p:to>
                                        <p:strVal val="visible"/>
                                      </p:to>
                                    </p:set>
                                    <p:animEffect transition="in" filter="fade">
                                      <p:cBhvr>
                                        <p:cTn id="27" dur="500"/>
                                        <p:tgtEl>
                                          <p:spTgt spid="5">
                                            <p:graphicEl>
                                              <a:dgm id="{0FC1E07D-4354-4B7A-8916-55FC773AC36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4F906AD3-5B83-4125-8F46-DE1AFE44E3F5}"/>
                                            </p:graphicEl>
                                          </p:spTgt>
                                        </p:tgtEl>
                                        <p:attrNameLst>
                                          <p:attrName>style.visibility</p:attrName>
                                        </p:attrNameLst>
                                      </p:cBhvr>
                                      <p:to>
                                        <p:strVal val="visible"/>
                                      </p:to>
                                    </p:set>
                                    <p:animEffect transition="in" filter="fade">
                                      <p:cBhvr>
                                        <p:cTn id="32" dur="500"/>
                                        <p:tgtEl>
                                          <p:spTgt spid="5">
                                            <p:graphicEl>
                                              <a:dgm id="{4F906AD3-5B83-4125-8F46-DE1AFE44E3F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WTO- basics self-study </a:t>
            </a:r>
            <a:r>
              <a:rPr lang="en-US" dirty="0">
                <a:hlinkClick r:id="rId3"/>
              </a:rPr>
              <a:t>L3/P6</a:t>
            </a:r>
            <a:endParaRPr lang="en-US" dirty="0"/>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823725249"/>
              </p:ext>
            </p:extLst>
          </p:nvPr>
        </p:nvGraphicFramePr>
        <p:xfrm>
          <a:off x="1534716" y="1935956"/>
          <a:ext cx="6280547" cy="2528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stretch>
            <a:fillRect/>
          </a:stretch>
        </p:blipFill>
        <p:spPr>
          <a:xfrm>
            <a:off x="-172458" y="2193293"/>
            <a:ext cx="4024792" cy="3018594"/>
          </a:xfrm>
          <a:prstGeom prst="rect">
            <a:avLst/>
          </a:prstGeom>
        </p:spPr>
      </p:pic>
      <p:pic>
        <p:nvPicPr>
          <p:cNvPr id="9" name="Picture 8"/>
          <p:cNvPicPr>
            <a:picLocks noChangeAspect="1"/>
          </p:cNvPicPr>
          <p:nvPr/>
        </p:nvPicPr>
        <p:blipFill>
          <a:blip r:embed="rId10"/>
          <a:stretch>
            <a:fillRect/>
          </a:stretch>
        </p:blipFill>
        <p:spPr>
          <a:xfrm>
            <a:off x="6433503" y="1582516"/>
            <a:ext cx="1251514" cy="1360074"/>
          </a:xfrm>
          <a:prstGeom prst="rect">
            <a:avLst/>
          </a:prstGeom>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00764" y="1472265"/>
            <a:ext cx="1190791" cy="1190791"/>
          </a:xfrm>
          <a:prstGeom prst="rect">
            <a:avLst/>
          </a:prstGeom>
        </p:spPr>
      </p:pic>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09364" y="3440271"/>
            <a:ext cx="1356357" cy="1252022"/>
          </a:xfrm>
          <a:prstGeom prst="rect">
            <a:avLst/>
          </a:prstGeom>
        </p:spPr>
      </p:pic>
    </p:spTree>
    <p:extLst>
      <p:ext uri="{BB962C8B-B14F-4D97-AF65-F5344CB8AC3E}">
        <p14:creationId xmlns:p14="http://schemas.microsoft.com/office/powerpoint/2010/main" val="419869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 y="1071130"/>
            <a:ext cx="9062720" cy="4746600"/>
          </a:xfrm>
          <a:prstGeom prst="rect">
            <a:avLst/>
          </a:prstGeom>
        </p:spPr>
      </p:pic>
      <p:sp>
        <p:nvSpPr>
          <p:cNvPr id="2" name="Title 1"/>
          <p:cNvSpPr>
            <a:spLocks noGrp="1"/>
          </p:cNvSpPr>
          <p:nvPr>
            <p:ph type="title"/>
          </p:nvPr>
        </p:nvSpPr>
        <p:spPr/>
        <p:txBody>
          <a:bodyPr>
            <a:normAutofit/>
          </a:bodyPr>
          <a:lstStyle/>
          <a:p>
            <a:r>
              <a:rPr lang="en-US" dirty="0"/>
              <a:t>Foreign trade</a:t>
            </a:r>
          </a:p>
        </p:txBody>
      </p:sp>
      <p:sp>
        <p:nvSpPr>
          <p:cNvPr id="7" name="Left-Right Arrow 6"/>
          <p:cNvSpPr/>
          <p:nvPr/>
        </p:nvSpPr>
        <p:spPr>
          <a:xfrm>
            <a:off x="2838940" y="1660182"/>
            <a:ext cx="2078500" cy="8955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Direct proportion to size of economy</a:t>
            </a:r>
          </a:p>
        </p:txBody>
      </p:sp>
      <p:sp>
        <p:nvSpPr>
          <p:cNvPr id="8" name="Left-Right Arrow 7"/>
          <p:cNvSpPr/>
          <p:nvPr/>
        </p:nvSpPr>
        <p:spPr>
          <a:xfrm rot="1761234">
            <a:off x="2546718" y="2789963"/>
            <a:ext cx="3017063" cy="8955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Indirect proportion to “Distance”</a:t>
            </a:r>
          </a:p>
        </p:txBody>
      </p:sp>
      <p:sp>
        <p:nvSpPr>
          <p:cNvPr id="9" name="Line Callout 1 (Accent Bar) 8"/>
          <p:cNvSpPr/>
          <p:nvPr/>
        </p:nvSpPr>
        <p:spPr>
          <a:xfrm>
            <a:off x="3891194" y="4555646"/>
            <a:ext cx="2533427" cy="831176"/>
          </a:xfrm>
          <a:prstGeom prst="accentCallout1">
            <a:avLst>
              <a:gd name="adj1" fmla="val 21662"/>
              <a:gd name="adj2" fmla="val -690"/>
              <a:gd name="adj3" fmla="val -97172"/>
              <a:gd name="adj4" fmla="val 1794"/>
            </a:avLst>
          </a:prstGeom>
          <a:solidFill>
            <a:schemeClr val="accent2"/>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 Policy, Political system</a:t>
            </a:r>
          </a:p>
        </p:txBody>
      </p:sp>
    </p:spTree>
    <p:extLst>
      <p:ext uri="{BB962C8B-B14F-4D97-AF65-F5344CB8AC3E}">
        <p14:creationId xmlns:p14="http://schemas.microsoft.com/office/powerpoint/2010/main" val="44221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07150120"/>
              </p:ext>
            </p:extLst>
          </p:nvPr>
        </p:nvGraphicFramePr>
        <p:xfrm>
          <a:off x="154781" y="975360"/>
          <a:ext cx="8797529" cy="5537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Classification of Trade Agreements</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7387" y="1680404"/>
            <a:ext cx="2177733" cy="2010215"/>
          </a:xfrm>
          <a:prstGeom prst="rect">
            <a:avLst/>
          </a:prstGeom>
        </p:spPr>
      </p:pic>
    </p:spTree>
    <p:extLst>
      <p:ext uri="{BB962C8B-B14F-4D97-AF65-F5344CB8AC3E}">
        <p14:creationId xmlns:p14="http://schemas.microsoft.com/office/powerpoint/2010/main" val="390438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B42A64F5-DDE4-4E96-8B29-DED2B256D38E}"/>
                                            </p:graphicEl>
                                          </p:spTgt>
                                        </p:tgtEl>
                                        <p:attrNameLst>
                                          <p:attrName>style.visibility</p:attrName>
                                        </p:attrNameLst>
                                      </p:cBhvr>
                                      <p:to>
                                        <p:strVal val="visible"/>
                                      </p:to>
                                    </p:set>
                                    <p:animEffect transition="in" filter="fade">
                                      <p:cBhvr>
                                        <p:cTn id="7" dur="500"/>
                                        <p:tgtEl>
                                          <p:spTgt spid="6">
                                            <p:graphicEl>
                                              <a:dgm id="{B42A64F5-DDE4-4E96-8B29-DED2B256D38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9E5A18E1-5C8F-4479-9B3E-4BA906724855}"/>
                                            </p:graphicEl>
                                          </p:spTgt>
                                        </p:tgtEl>
                                        <p:attrNameLst>
                                          <p:attrName>style.visibility</p:attrName>
                                        </p:attrNameLst>
                                      </p:cBhvr>
                                      <p:to>
                                        <p:strVal val="visible"/>
                                      </p:to>
                                    </p:set>
                                    <p:animEffect transition="in" filter="fade">
                                      <p:cBhvr>
                                        <p:cTn id="10" dur="500"/>
                                        <p:tgtEl>
                                          <p:spTgt spid="6">
                                            <p:graphicEl>
                                              <a:dgm id="{9E5A18E1-5C8F-4479-9B3E-4BA90672485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8706308D-7CF5-4D83-99D2-B0CE8FE1541E}"/>
                                            </p:graphicEl>
                                          </p:spTgt>
                                        </p:tgtEl>
                                        <p:attrNameLst>
                                          <p:attrName>style.visibility</p:attrName>
                                        </p:attrNameLst>
                                      </p:cBhvr>
                                      <p:to>
                                        <p:strVal val="visible"/>
                                      </p:to>
                                    </p:set>
                                    <p:animEffect transition="in" filter="fade">
                                      <p:cBhvr>
                                        <p:cTn id="15" dur="500"/>
                                        <p:tgtEl>
                                          <p:spTgt spid="6">
                                            <p:graphicEl>
                                              <a:dgm id="{8706308D-7CF5-4D83-99D2-B0CE8FE1541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C60BE4D-76F5-4FDF-9794-B361F80292D5}"/>
                                            </p:graphicEl>
                                          </p:spTgt>
                                        </p:tgtEl>
                                        <p:attrNameLst>
                                          <p:attrName>style.visibility</p:attrName>
                                        </p:attrNameLst>
                                      </p:cBhvr>
                                      <p:to>
                                        <p:strVal val="visible"/>
                                      </p:to>
                                    </p:set>
                                    <p:animEffect transition="in" filter="fade">
                                      <p:cBhvr>
                                        <p:cTn id="18" dur="500"/>
                                        <p:tgtEl>
                                          <p:spTgt spid="6">
                                            <p:graphicEl>
                                              <a:dgm id="{0C60BE4D-76F5-4FDF-9794-B361F80292D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265AF32C-A9FB-4D6D-B31E-5C7B78554E7D}"/>
                                            </p:graphicEl>
                                          </p:spTgt>
                                        </p:tgtEl>
                                        <p:attrNameLst>
                                          <p:attrName>style.visibility</p:attrName>
                                        </p:attrNameLst>
                                      </p:cBhvr>
                                      <p:to>
                                        <p:strVal val="visible"/>
                                      </p:to>
                                    </p:set>
                                    <p:animEffect transition="in" filter="fade">
                                      <p:cBhvr>
                                        <p:cTn id="23" dur="500"/>
                                        <p:tgtEl>
                                          <p:spTgt spid="6">
                                            <p:graphicEl>
                                              <a:dgm id="{265AF32C-A9FB-4D6D-B31E-5C7B78554E7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1F9296F4-55BF-412E-AD4F-02892E5FB2AB}"/>
                                            </p:graphicEl>
                                          </p:spTgt>
                                        </p:tgtEl>
                                        <p:attrNameLst>
                                          <p:attrName>style.visibility</p:attrName>
                                        </p:attrNameLst>
                                      </p:cBhvr>
                                      <p:to>
                                        <p:strVal val="visible"/>
                                      </p:to>
                                    </p:set>
                                    <p:animEffect transition="in" filter="fade">
                                      <p:cBhvr>
                                        <p:cTn id="26" dur="500"/>
                                        <p:tgtEl>
                                          <p:spTgt spid="6">
                                            <p:graphicEl>
                                              <a:dgm id="{1F9296F4-55BF-412E-AD4F-02892E5FB2A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25B37A7E-5CA3-453C-95B6-357055220B08}"/>
                                            </p:graphicEl>
                                          </p:spTgt>
                                        </p:tgtEl>
                                        <p:attrNameLst>
                                          <p:attrName>style.visibility</p:attrName>
                                        </p:attrNameLst>
                                      </p:cBhvr>
                                      <p:to>
                                        <p:strVal val="visible"/>
                                      </p:to>
                                    </p:set>
                                    <p:animEffect transition="in" filter="fade">
                                      <p:cBhvr>
                                        <p:cTn id="31" dur="500"/>
                                        <p:tgtEl>
                                          <p:spTgt spid="6">
                                            <p:graphicEl>
                                              <a:dgm id="{25B37A7E-5CA3-453C-95B6-357055220B0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0D750069-0DEC-4EDD-944F-86857ED09AC6}"/>
                                            </p:graphicEl>
                                          </p:spTgt>
                                        </p:tgtEl>
                                        <p:attrNameLst>
                                          <p:attrName>style.visibility</p:attrName>
                                        </p:attrNameLst>
                                      </p:cBhvr>
                                      <p:to>
                                        <p:strVal val="visible"/>
                                      </p:to>
                                    </p:set>
                                    <p:animEffect transition="in" filter="fade">
                                      <p:cBhvr>
                                        <p:cTn id="36" dur="500"/>
                                        <p:tgtEl>
                                          <p:spTgt spid="6">
                                            <p:graphicEl>
                                              <a:dgm id="{0D750069-0DEC-4EDD-944F-86857ED09AC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A009BFA4-5ADE-4D3E-BD3F-874EC27EA12C}"/>
                                            </p:graphicEl>
                                          </p:spTgt>
                                        </p:tgtEl>
                                        <p:attrNameLst>
                                          <p:attrName>style.visibility</p:attrName>
                                        </p:attrNameLst>
                                      </p:cBhvr>
                                      <p:to>
                                        <p:strVal val="visible"/>
                                      </p:to>
                                    </p:set>
                                    <p:animEffect transition="in" filter="fade">
                                      <p:cBhvr>
                                        <p:cTn id="39" dur="500"/>
                                        <p:tgtEl>
                                          <p:spTgt spid="6">
                                            <p:graphicEl>
                                              <a:dgm id="{A009BFA4-5ADE-4D3E-BD3F-874EC27EA12C}"/>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CF7AD5FE-790D-4737-A320-A455749C8F0E}"/>
                                            </p:graphicEl>
                                          </p:spTgt>
                                        </p:tgtEl>
                                        <p:attrNameLst>
                                          <p:attrName>style.visibility</p:attrName>
                                        </p:attrNameLst>
                                      </p:cBhvr>
                                      <p:to>
                                        <p:strVal val="visible"/>
                                      </p:to>
                                    </p:set>
                                    <p:animEffect transition="in" filter="fade">
                                      <p:cBhvr>
                                        <p:cTn id="44" dur="500"/>
                                        <p:tgtEl>
                                          <p:spTgt spid="6">
                                            <p:graphicEl>
                                              <a:dgm id="{CF7AD5FE-790D-4737-A320-A455749C8F0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graphicEl>
                                              <a:dgm id="{C405AEF7-EDF7-4017-AB13-CF5440F86C4B}"/>
                                            </p:graphicEl>
                                          </p:spTgt>
                                        </p:tgtEl>
                                        <p:attrNameLst>
                                          <p:attrName>style.visibility</p:attrName>
                                        </p:attrNameLst>
                                      </p:cBhvr>
                                      <p:to>
                                        <p:strVal val="visible"/>
                                      </p:to>
                                    </p:set>
                                    <p:animEffect transition="in" filter="fade">
                                      <p:cBhvr>
                                        <p:cTn id="47" dur="500"/>
                                        <p:tgtEl>
                                          <p:spTgt spid="6">
                                            <p:graphicEl>
                                              <a:dgm id="{C405AEF7-EDF7-4017-AB13-CF5440F86C4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5707010B-3A6F-4EFE-9357-200C93A576B6}"/>
                                            </p:graphicEl>
                                          </p:spTgt>
                                        </p:tgtEl>
                                        <p:attrNameLst>
                                          <p:attrName>style.visibility</p:attrName>
                                        </p:attrNameLst>
                                      </p:cBhvr>
                                      <p:to>
                                        <p:strVal val="visible"/>
                                      </p:to>
                                    </p:set>
                                    <p:animEffect transition="in" filter="fade">
                                      <p:cBhvr>
                                        <p:cTn id="52" dur="500"/>
                                        <p:tgtEl>
                                          <p:spTgt spid="6">
                                            <p:graphicEl>
                                              <a:dgm id="{5707010B-3A6F-4EFE-9357-200C93A576B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C816ACA6-8105-4397-BDB9-ABCACA9BB468}"/>
                                            </p:graphicEl>
                                          </p:spTgt>
                                        </p:tgtEl>
                                        <p:attrNameLst>
                                          <p:attrName>style.visibility</p:attrName>
                                        </p:attrNameLst>
                                      </p:cBhvr>
                                      <p:to>
                                        <p:strVal val="visible"/>
                                      </p:to>
                                    </p:set>
                                    <p:animEffect transition="in" filter="fade">
                                      <p:cBhvr>
                                        <p:cTn id="57" dur="500"/>
                                        <p:tgtEl>
                                          <p:spTgt spid="6">
                                            <p:graphicEl>
                                              <a:dgm id="{C816ACA6-8105-4397-BDB9-ABCACA9BB468}"/>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graphicEl>
                                              <a:dgm id="{C355C70B-6EA4-44EA-B74E-FBDA7B7E70DC}"/>
                                            </p:graphicEl>
                                          </p:spTgt>
                                        </p:tgtEl>
                                        <p:attrNameLst>
                                          <p:attrName>style.visibility</p:attrName>
                                        </p:attrNameLst>
                                      </p:cBhvr>
                                      <p:to>
                                        <p:strVal val="visible"/>
                                      </p:to>
                                    </p:set>
                                    <p:animEffect transition="in" filter="fade">
                                      <p:cBhvr>
                                        <p:cTn id="60" dur="500"/>
                                        <p:tgtEl>
                                          <p:spTgt spid="6">
                                            <p:graphicEl>
                                              <a:dgm id="{C355C70B-6EA4-44EA-B74E-FBDA7B7E70DC}"/>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graphicEl>
                                              <a:dgm id="{3D02787E-BEFE-49EF-991F-0EC60A24D463}"/>
                                            </p:graphicEl>
                                          </p:spTgt>
                                        </p:tgtEl>
                                        <p:attrNameLst>
                                          <p:attrName>style.visibility</p:attrName>
                                        </p:attrNameLst>
                                      </p:cBhvr>
                                      <p:to>
                                        <p:strVal val="visible"/>
                                      </p:to>
                                    </p:set>
                                    <p:animEffect transition="in" filter="fade">
                                      <p:cBhvr>
                                        <p:cTn id="65" dur="500"/>
                                        <p:tgtEl>
                                          <p:spTgt spid="6">
                                            <p:graphicEl>
                                              <a:dgm id="{3D02787E-BEFE-49EF-991F-0EC60A24D463}"/>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graphicEl>
                                              <a:dgm id="{BE66BF43-C3C0-4D4B-B95F-511244028D09}"/>
                                            </p:graphicEl>
                                          </p:spTgt>
                                        </p:tgtEl>
                                        <p:attrNameLst>
                                          <p:attrName>style.visibility</p:attrName>
                                        </p:attrNameLst>
                                      </p:cBhvr>
                                      <p:to>
                                        <p:strVal val="visible"/>
                                      </p:to>
                                    </p:set>
                                    <p:animEffect transition="in" filter="fade">
                                      <p:cBhvr>
                                        <p:cTn id="68" dur="500"/>
                                        <p:tgtEl>
                                          <p:spTgt spid="6">
                                            <p:graphicEl>
                                              <a:dgm id="{BE66BF43-C3C0-4D4B-B95F-511244028D09}"/>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
                                            <p:graphicEl>
                                              <a:dgm id="{5495229A-E2D9-419D-BF18-CA3805A27951}"/>
                                            </p:graphicEl>
                                          </p:spTgt>
                                        </p:tgtEl>
                                        <p:attrNameLst>
                                          <p:attrName>style.visibility</p:attrName>
                                        </p:attrNameLst>
                                      </p:cBhvr>
                                      <p:to>
                                        <p:strVal val="visible"/>
                                      </p:to>
                                    </p:set>
                                    <p:animEffect transition="in" filter="fade">
                                      <p:cBhvr>
                                        <p:cTn id="73" dur="500"/>
                                        <p:tgtEl>
                                          <p:spTgt spid="6">
                                            <p:graphicEl>
                                              <a:dgm id="{5495229A-E2D9-419D-BF18-CA3805A27951}"/>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
                                            <p:graphicEl>
                                              <a:dgm id="{0F226B4D-31E7-4FCE-B392-03410F834EA9}"/>
                                            </p:graphicEl>
                                          </p:spTgt>
                                        </p:tgtEl>
                                        <p:attrNameLst>
                                          <p:attrName>style.visibility</p:attrName>
                                        </p:attrNameLst>
                                      </p:cBhvr>
                                      <p:to>
                                        <p:strVal val="visible"/>
                                      </p:to>
                                    </p:set>
                                    <p:animEffect transition="in" filter="fade">
                                      <p:cBhvr>
                                        <p:cTn id="76" dur="500"/>
                                        <p:tgtEl>
                                          <p:spTgt spid="6">
                                            <p:graphicEl>
                                              <a:dgm id="{0F226B4D-31E7-4FCE-B392-03410F834EA9}"/>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graphicEl>
                                              <a:dgm id="{2F5A20C8-6061-40EE-A697-264D6E2DF2E3}"/>
                                            </p:graphicEl>
                                          </p:spTgt>
                                        </p:tgtEl>
                                        <p:attrNameLst>
                                          <p:attrName>style.visibility</p:attrName>
                                        </p:attrNameLst>
                                      </p:cBhvr>
                                      <p:to>
                                        <p:strVal val="visible"/>
                                      </p:to>
                                    </p:set>
                                    <p:animEffect transition="in" filter="fade">
                                      <p:cBhvr>
                                        <p:cTn id="81" dur="500"/>
                                        <p:tgtEl>
                                          <p:spTgt spid="6">
                                            <p:graphicEl>
                                              <a:dgm id="{2F5A20C8-6061-40EE-A697-264D6E2DF2E3}"/>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graphicEl>
                                              <a:dgm id="{F5FBBDD0-D448-466A-AAFA-014924101A76}"/>
                                            </p:graphicEl>
                                          </p:spTgt>
                                        </p:tgtEl>
                                        <p:attrNameLst>
                                          <p:attrName>style.visibility</p:attrName>
                                        </p:attrNameLst>
                                      </p:cBhvr>
                                      <p:to>
                                        <p:strVal val="visible"/>
                                      </p:to>
                                    </p:set>
                                    <p:animEffect transition="in" filter="fade">
                                      <p:cBhvr>
                                        <p:cTn id="84" dur="500"/>
                                        <p:tgtEl>
                                          <p:spTgt spid="6">
                                            <p:graphicEl>
                                              <a:dgm id="{F5FBBDD0-D448-466A-AAFA-014924101A76}"/>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2"/>
                                        </p:tgtEl>
                                        <p:attrNameLst>
                                          <p:attrName>style.visibility</p:attrName>
                                        </p:attrNameLst>
                                      </p:cBhvr>
                                      <p:to>
                                        <p:strVal val="visible"/>
                                      </p:to>
                                    </p:set>
                                    <p:anim calcmode="lin" valueType="num">
                                      <p:cBhvr additive="base">
                                        <p:cTn id="89" dur="500" fill="hold"/>
                                        <p:tgtEl>
                                          <p:spTgt spid="2"/>
                                        </p:tgtEl>
                                        <p:attrNameLst>
                                          <p:attrName>ppt_x</p:attrName>
                                        </p:attrNameLst>
                                      </p:cBhvr>
                                      <p:tavLst>
                                        <p:tav tm="0">
                                          <p:val>
                                            <p:strVal val="1+#ppt_w/2"/>
                                          </p:val>
                                        </p:tav>
                                        <p:tav tm="100000">
                                          <p:val>
                                            <p:strVal val="#ppt_x"/>
                                          </p:val>
                                        </p:tav>
                                      </p:tavLst>
                                    </p:anim>
                                    <p:anim calcmode="lin" valueType="num">
                                      <p:cBhvr additive="base">
                                        <p:cTn id="9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a:t>Trade agreements- based on # of participants</a:t>
            </a:r>
          </a:p>
        </p:txBody>
      </p:sp>
      <p:sp>
        <p:nvSpPr>
          <p:cNvPr id="9" name="Rectangular Callout 8"/>
          <p:cNvSpPr/>
          <p:nvPr/>
        </p:nvSpPr>
        <p:spPr>
          <a:xfrm>
            <a:off x="64546" y="5093074"/>
            <a:ext cx="8600739" cy="790687"/>
          </a:xfrm>
          <a:prstGeom prst="wedgeRectCallout">
            <a:avLst>
              <a:gd name="adj1" fmla="val -21349"/>
              <a:gd name="adj2" fmla="val -834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India: open, equitable, predictable, non-discriminatory , rule-based intl. trading system. RTAs as building blocks for MTA.</a:t>
            </a:r>
          </a:p>
        </p:txBody>
      </p:sp>
      <p:pic>
        <p:nvPicPr>
          <p:cNvPr id="10" name="Picture 9"/>
          <p:cNvPicPr>
            <a:picLocks noChangeAspect="1"/>
          </p:cNvPicPr>
          <p:nvPr/>
        </p:nvPicPr>
        <p:blipFill>
          <a:blip r:embed="rId8"/>
          <a:stretch>
            <a:fillRect/>
          </a:stretch>
        </p:blipFill>
        <p:spPr>
          <a:xfrm>
            <a:off x="1" y="1383885"/>
            <a:ext cx="2960558" cy="425417"/>
          </a:xfrm>
          <a:prstGeom prst="rect">
            <a:avLst/>
          </a:prstGeom>
        </p:spPr>
      </p:pic>
      <p:pic>
        <p:nvPicPr>
          <p:cNvPr id="11" name="Picture 10"/>
          <p:cNvPicPr>
            <a:picLocks noChangeAspect="1"/>
          </p:cNvPicPr>
          <p:nvPr/>
        </p:nvPicPr>
        <p:blipFill>
          <a:blip r:embed="rId9"/>
          <a:stretch>
            <a:fillRect/>
          </a:stretch>
        </p:blipFill>
        <p:spPr>
          <a:xfrm>
            <a:off x="6966616" y="1398225"/>
            <a:ext cx="2238088" cy="411077"/>
          </a:xfrm>
          <a:prstGeom prst="rect">
            <a:avLst/>
          </a:prstGeom>
        </p:spPr>
      </p:pic>
    </p:spTree>
    <p:extLst>
      <p:ext uri="{BB962C8B-B14F-4D97-AF65-F5344CB8AC3E}">
        <p14:creationId xmlns:p14="http://schemas.microsoft.com/office/powerpoint/2010/main" val="11125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C6A2A321-9A65-4CE4-BEB5-4016A5C6C69F}"/>
                                            </p:graphicEl>
                                          </p:spTgt>
                                        </p:tgtEl>
                                        <p:attrNameLst>
                                          <p:attrName>style.visibility</p:attrName>
                                        </p:attrNameLst>
                                      </p:cBhvr>
                                      <p:to>
                                        <p:strVal val="visible"/>
                                      </p:to>
                                    </p:set>
                                    <p:animEffect transition="in" filter="fade">
                                      <p:cBhvr>
                                        <p:cTn id="7" dur="500"/>
                                        <p:tgtEl>
                                          <p:spTgt spid="8">
                                            <p:graphicEl>
                                              <a:dgm id="{C6A2A321-9A65-4CE4-BEB5-4016A5C6C69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E9A3F5C8-705E-471A-93B2-48DA2A557403}"/>
                                            </p:graphicEl>
                                          </p:spTgt>
                                        </p:tgtEl>
                                        <p:attrNameLst>
                                          <p:attrName>style.visibility</p:attrName>
                                        </p:attrNameLst>
                                      </p:cBhvr>
                                      <p:to>
                                        <p:strVal val="visible"/>
                                      </p:to>
                                    </p:set>
                                    <p:animEffect transition="in" filter="fade">
                                      <p:cBhvr>
                                        <p:cTn id="12" dur="500"/>
                                        <p:tgtEl>
                                          <p:spTgt spid="8">
                                            <p:graphicEl>
                                              <a:dgm id="{E9A3F5C8-705E-471A-93B2-48DA2A55740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5656A5B8-7C53-49C6-9A25-D59EE332FF19}"/>
                                            </p:graphicEl>
                                          </p:spTgt>
                                        </p:tgtEl>
                                        <p:attrNameLst>
                                          <p:attrName>style.visibility</p:attrName>
                                        </p:attrNameLst>
                                      </p:cBhvr>
                                      <p:to>
                                        <p:strVal val="visible"/>
                                      </p:to>
                                    </p:set>
                                    <p:animEffect transition="in" filter="fade">
                                      <p:cBhvr>
                                        <p:cTn id="17" dur="500"/>
                                        <p:tgtEl>
                                          <p:spTgt spid="8">
                                            <p:graphicEl>
                                              <a:dgm id="{5656A5B8-7C53-49C6-9A25-D59EE332FF1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659A03F6-0096-4CAC-A519-E325823E58A8}"/>
                                            </p:graphicEl>
                                          </p:spTgt>
                                        </p:tgtEl>
                                        <p:attrNameLst>
                                          <p:attrName>style.visibility</p:attrName>
                                        </p:attrNameLst>
                                      </p:cBhvr>
                                      <p:to>
                                        <p:strVal val="visible"/>
                                      </p:to>
                                    </p:set>
                                    <p:animEffect transition="in" filter="fade">
                                      <p:cBhvr>
                                        <p:cTn id="22" dur="500"/>
                                        <p:tgtEl>
                                          <p:spTgt spid="8">
                                            <p:graphicEl>
                                              <a:dgm id="{659A03F6-0096-4CAC-A519-E325823E58A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1006" y="202724"/>
            <a:ext cx="8907746" cy="6279355"/>
          </a:xfrm>
          <a:prstGeom prst="rect">
            <a:avLst/>
          </a:prstGeom>
        </p:spPr>
      </p:pic>
    </p:spTree>
    <p:extLst>
      <p:ext uri="{BB962C8B-B14F-4D97-AF65-F5344CB8AC3E}">
        <p14:creationId xmlns:p14="http://schemas.microsoft.com/office/powerpoint/2010/main" val="1988814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90972" y="1022944"/>
            <a:ext cx="5906089" cy="2045003"/>
          </a:xfrm>
          <a:prstGeom prst="rect">
            <a:avLst/>
          </a:prstGeom>
        </p:spPr>
      </p:pic>
      <p:sp>
        <p:nvSpPr>
          <p:cNvPr id="3" name="Title 2"/>
          <p:cNvSpPr>
            <a:spLocks noGrp="1"/>
          </p:cNvSpPr>
          <p:nvPr>
            <p:ph type="title"/>
          </p:nvPr>
        </p:nvSpPr>
        <p:spPr/>
        <p:txBody>
          <a:bodyPr/>
          <a:lstStyle/>
          <a:p>
            <a:br>
              <a:rPr lang="en-US" dirty="0">
                <a:hlinkClick r:id="rId4"/>
              </a:rPr>
            </a:br>
            <a:r>
              <a:rPr lang="en-US" dirty="0">
                <a:hlinkClick r:id="rId4"/>
              </a:rPr>
              <a:t>L6/P2</a:t>
            </a:r>
            <a:br>
              <a:rPr lang="en-US" dirty="0"/>
            </a:br>
            <a:r>
              <a:rPr lang="en-US" dirty="0">
                <a:hlinkClick r:id="rId5"/>
              </a:rPr>
              <a:t>IR2/P2</a:t>
            </a:r>
            <a:br>
              <a:rPr lang="en-US" dirty="0"/>
            </a:br>
            <a:endParaRPr lang="en-US" dirty="0"/>
          </a:p>
        </p:txBody>
      </p:sp>
      <p:sp>
        <p:nvSpPr>
          <p:cNvPr id="4" name="Up Arrow Callout 3"/>
          <p:cNvSpPr/>
          <p:nvPr/>
        </p:nvSpPr>
        <p:spPr>
          <a:xfrm>
            <a:off x="153297" y="3261584"/>
            <a:ext cx="5843764" cy="104887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Box 4.3 in v2c4</a:t>
            </a:r>
          </a:p>
        </p:txBody>
      </p:sp>
    </p:spTree>
    <p:extLst>
      <p:ext uri="{BB962C8B-B14F-4D97-AF65-F5344CB8AC3E}">
        <p14:creationId xmlns:p14="http://schemas.microsoft.com/office/powerpoint/2010/main" val="2392550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Survey, 2015</a:t>
            </a:r>
          </a:p>
        </p:txBody>
      </p:sp>
      <p:sp>
        <p:nvSpPr>
          <p:cNvPr id="5" name="Content Placeholder 4"/>
          <p:cNvSpPr>
            <a:spLocks noGrp="1"/>
          </p:cNvSpPr>
          <p:nvPr>
            <p:ph idx="1"/>
          </p:nvPr>
        </p:nvSpPr>
        <p:spPr/>
        <p:txBody>
          <a:bodyPr/>
          <a:lstStyle/>
          <a:p>
            <a:pPr marL="0" indent="0">
              <a:buNone/>
            </a:pPr>
            <a:r>
              <a:rPr lang="en-US" dirty="0"/>
              <a:t>According to survey, TPP will hurt India through </a:t>
            </a:r>
          </a:p>
          <a:p>
            <a:pPr marL="557213" indent="-557213">
              <a:buFont typeface="+mj-lt"/>
              <a:buAutoNum type="alphaUcPeriod"/>
            </a:pPr>
            <a:r>
              <a:rPr lang="en-US" dirty="0"/>
              <a:t>Investment diversion to TPP countries</a:t>
            </a:r>
          </a:p>
          <a:p>
            <a:pPr marL="557213" indent="-557213">
              <a:buFont typeface="+mj-lt"/>
              <a:buAutoNum type="alphaUcPeriod"/>
            </a:pPr>
            <a:r>
              <a:rPr lang="en-US" dirty="0"/>
              <a:t>Erosion of India’s export-share to US and Europe.</a:t>
            </a:r>
          </a:p>
          <a:p>
            <a:pPr marL="557213" indent="-557213">
              <a:buFont typeface="+mj-lt"/>
              <a:buAutoNum type="alphaUcPeriod"/>
            </a:pPr>
            <a:r>
              <a:rPr lang="en-US" dirty="0"/>
              <a:t>Stiff competition in textile from Vietnam and others.</a:t>
            </a:r>
          </a:p>
          <a:p>
            <a:pPr marL="557213" indent="-557213">
              <a:buFont typeface="+mj-lt"/>
              <a:buAutoNum type="alphaUcPeriod"/>
            </a:pPr>
            <a:r>
              <a:rPr lang="en-US" dirty="0"/>
              <a:t>All of above. </a:t>
            </a:r>
          </a:p>
        </p:txBody>
      </p:sp>
      <p:sp>
        <p:nvSpPr>
          <p:cNvPr id="7" name="Right Arrow 6"/>
          <p:cNvSpPr/>
          <p:nvPr/>
        </p:nvSpPr>
        <p:spPr>
          <a:xfrm>
            <a:off x="3606898" y="4343401"/>
            <a:ext cx="2189285" cy="7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Right answer</a:t>
            </a:r>
          </a:p>
        </p:txBody>
      </p:sp>
    </p:spTree>
    <p:extLst>
      <p:ext uri="{BB962C8B-B14F-4D97-AF65-F5344CB8AC3E}">
        <p14:creationId xmlns:p14="http://schemas.microsoft.com/office/powerpoint/2010/main" val="18190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IMF reforms: Theory (</a:t>
            </a:r>
            <a:r>
              <a:rPr lang="en-US" dirty="0">
                <a:hlinkClick r:id="rId3"/>
              </a:rPr>
              <a:t>L3/P5</a:t>
            </a:r>
            <a:r>
              <a:rPr lang="en-US" dirty="0"/>
              <a:t>)</a:t>
            </a:r>
          </a:p>
        </p:txBody>
      </p:sp>
      <p:graphicFrame>
        <p:nvGraphicFramePr>
          <p:cNvPr id="2" name="Content Placeholder 1"/>
          <p:cNvGraphicFramePr>
            <a:graphicFrameLocks noGrp="1"/>
          </p:cNvGraphicFramePr>
          <p:nvPr>
            <p:ph sz="quarter" idx="13"/>
            <p:extLst>
              <p:ext uri="{D42A27DB-BD31-4B8C-83A1-F6EECF244321}">
                <p14:modId xmlns:p14="http://schemas.microsoft.com/office/powerpoint/2010/main" val="1143070581"/>
              </p:ext>
            </p:extLst>
          </p:nvPr>
        </p:nvGraphicFramePr>
        <p:xfrm>
          <a:off x="2138082" y="2051349"/>
          <a:ext cx="5677181" cy="24608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a:blip r:embed="rId9"/>
          <a:stretch>
            <a:fillRect/>
          </a:stretch>
        </p:blipFill>
        <p:spPr>
          <a:xfrm>
            <a:off x="-208509" y="2971801"/>
            <a:ext cx="4170059" cy="2929466"/>
          </a:xfrm>
          <a:prstGeom prst="rect">
            <a:avLst/>
          </a:prstGeom>
        </p:spPr>
      </p:pic>
      <p:sp>
        <p:nvSpPr>
          <p:cNvPr id="4" name="Rectangular Callout 3"/>
          <p:cNvSpPr/>
          <p:nvPr/>
        </p:nvSpPr>
        <p:spPr>
          <a:xfrm>
            <a:off x="1966496" y="1494703"/>
            <a:ext cx="5663664" cy="556646"/>
          </a:xfrm>
          <a:prstGeom prst="wedgeRectCallout">
            <a:avLst>
              <a:gd name="adj1" fmla="val -32614"/>
              <a:gd name="adj2" fmla="val 102034"/>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AIIB, BRICS  Bank </a:t>
            </a:r>
            <a:r>
              <a:rPr lang="en-US" sz="3200" dirty="0">
                <a:hlinkClick r:id="rId10"/>
              </a:rPr>
              <a:t>self-study </a:t>
            </a:r>
            <a:endParaRPr lang="en-US" sz="3200" dirty="0"/>
          </a:p>
        </p:txBody>
      </p:sp>
    </p:spTree>
    <p:extLst>
      <p:ext uri="{BB962C8B-B14F-4D97-AF65-F5344CB8AC3E}">
        <p14:creationId xmlns:p14="http://schemas.microsoft.com/office/powerpoint/2010/main" val="188200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382303966"/>
              </p:ext>
            </p:extLst>
          </p:nvPr>
        </p:nvGraphicFramePr>
        <p:xfrm>
          <a:off x="154781" y="904240"/>
          <a:ext cx="8797529"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Classification of Trade Agreements</a:t>
            </a:r>
          </a:p>
        </p:txBody>
      </p:sp>
      <p:sp>
        <p:nvSpPr>
          <p:cNvPr id="2" name="Up Arrow Callout 1"/>
          <p:cNvSpPr/>
          <p:nvPr/>
        </p:nvSpPr>
        <p:spPr>
          <a:xfrm>
            <a:off x="1931297" y="5948837"/>
            <a:ext cx="2823883" cy="65352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619 signed in whole world</a:t>
            </a:r>
          </a:p>
        </p:txBody>
      </p:sp>
      <p:sp>
        <p:nvSpPr>
          <p:cNvPr id="5" name="Down Arrow 4"/>
          <p:cNvSpPr/>
          <p:nvPr/>
        </p:nvSpPr>
        <p:spPr>
          <a:xfrm>
            <a:off x="8391223" y="3465190"/>
            <a:ext cx="752777" cy="26206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100" dirty="0"/>
              <a:t>Level of integration</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5387" y="4359812"/>
            <a:ext cx="1497013" cy="1381858"/>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3114" y="1631310"/>
            <a:ext cx="1833880" cy="1833880"/>
          </a:xfrm>
          <a:prstGeom prst="rect">
            <a:avLst/>
          </a:prstGeom>
        </p:spPr>
      </p:pic>
    </p:spTree>
    <p:extLst>
      <p:ext uri="{BB962C8B-B14F-4D97-AF65-F5344CB8AC3E}">
        <p14:creationId xmlns:p14="http://schemas.microsoft.com/office/powerpoint/2010/main" val="63911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867125865"/>
              </p:ext>
            </p:extLst>
          </p:nvPr>
        </p:nvGraphicFramePr>
        <p:xfrm>
          <a:off x="149225" y="155575"/>
          <a:ext cx="6483350" cy="5975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5 PTAs</a:t>
            </a:r>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9918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52FF6085-4664-4439-9B66-A1A842445FCF}"/>
                                            </p:graphicEl>
                                          </p:spTgt>
                                        </p:tgtEl>
                                        <p:attrNameLst>
                                          <p:attrName>style.visibility</p:attrName>
                                        </p:attrNameLst>
                                      </p:cBhvr>
                                      <p:to>
                                        <p:strVal val="visible"/>
                                      </p:to>
                                    </p:set>
                                    <p:animEffect transition="in" filter="fade">
                                      <p:cBhvr>
                                        <p:cTn id="7" dur="500"/>
                                        <p:tgtEl>
                                          <p:spTgt spid="5">
                                            <p:graphicEl>
                                              <a:dgm id="{52FF6085-4664-4439-9B66-A1A842445FC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1B180213-F292-4F65-B55A-DDD95DC54EA8}"/>
                                            </p:graphicEl>
                                          </p:spTgt>
                                        </p:tgtEl>
                                        <p:attrNameLst>
                                          <p:attrName>style.visibility</p:attrName>
                                        </p:attrNameLst>
                                      </p:cBhvr>
                                      <p:to>
                                        <p:strVal val="visible"/>
                                      </p:to>
                                    </p:set>
                                    <p:animEffect transition="in" filter="fade">
                                      <p:cBhvr>
                                        <p:cTn id="12" dur="500"/>
                                        <p:tgtEl>
                                          <p:spTgt spid="5">
                                            <p:graphicEl>
                                              <a:dgm id="{1B180213-F292-4F65-B55A-DDD95DC54EA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7DE5BB3A-D13E-4A6D-A6D5-32C6A7C7B311}"/>
                                            </p:graphicEl>
                                          </p:spTgt>
                                        </p:tgtEl>
                                        <p:attrNameLst>
                                          <p:attrName>style.visibility</p:attrName>
                                        </p:attrNameLst>
                                      </p:cBhvr>
                                      <p:to>
                                        <p:strVal val="visible"/>
                                      </p:to>
                                    </p:set>
                                    <p:animEffect transition="in" filter="fade">
                                      <p:cBhvr>
                                        <p:cTn id="17" dur="500"/>
                                        <p:tgtEl>
                                          <p:spTgt spid="5">
                                            <p:graphicEl>
                                              <a:dgm id="{7DE5BB3A-D13E-4A6D-A6D5-32C6A7C7B31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FA838E41-B1A9-4CF1-98F4-457D6A397D50}"/>
                                            </p:graphicEl>
                                          </p:spTgt>
                                        </p:tgtEl>
                                        <p:attrNameLst>
                                          <p:attrName>style.visibility</p:attrName>
                                        </p:attrNameLst>
                                      </p:cBhvr>
                                      <p:to>
                                        <p:strVal val="visible"/>
                                      </p:to>
                                    </p:set>
                                    <p:animEffect transition="in" filter="fade">
                                      <p:cBhvr>
                                        <p:cTn id="22" dur="500"/>
                                        <p:tgtEl>
                                          <p:spTgt spid="5">
                                            <p:graphicEl>
                                              <a:dgm id="{FA838E41-B1A9-4CF1-98F4-457D6A397D5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All FTAs not same: Survey v1c8 page 120</a:t>
            </a:r>
          </a:p>
        </p:txBody>
      </p:sp>
      <p:pic>
        <p:nvPicPr>
          <p:cNvPr id="6" name="Picture 5"/>
          <p:cNvPicPr>
            <a:picLocks noChangeAspect="1"/>
          </p:cNvPicPr>
          <p:nvPr/>
        </p:nvPicPr>
        <p:blipFill>
          <a:blip r:embed="rId3"/>
          <a:stretch>
            <a:fillRect/>
          </a:stretch>
        </p:blipFill>
        <p:spPr>
          <a:xfrm>
            <a:off x="115005" y="795523"/>
            <a:ext cx="9028995" cy="5596886"/>
          </a:xfrm>
          <a:prstGeom prst="rect">
            <a:avLst/>
          </a:prstGeom>
        </p:spPr>
      </p:pic>
    </p:spTree>
    <p:extLst>
      <p:ext uri="{BB962C8B-B14F-4D97-AF65-F5344CB8AC3E}">
        <p14:creationId xmlns:p14="http://schemas.microsoft.com/office/powerpoint/2010/main" val="2117761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159672302"/>
              </p:ext>
            </p:extLst>
          </p:nvPr>
        </p:nvGraphicFramePr>
        <p:xfrm>
          <a:off x="241698" y="223520"/>
          <a:ext cx="6373415" cy="647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5 PTAs</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3318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32E9413-4A17-42BF-97FF-E709EA8ADDDF}"/>
                                            </p:graphicEl>
                                          </p:spTgt>
                                        </p:tgtEl>
                                        <p:attrNameLst>
                                          <p:attrName>style.visibility</p:attrName>
                                        </p:attrNameLst>
                                      </p:cBhvr>
                                      <p:to>
                                        <p:strVal val="visible"/>
                                      </p:to>
                                    </p:set>
                                    <p:animEffect transition="in" filter="fade">
                                      <p:cBhvr>
                                        <p:cTn id="7" dur="500"/>
                                        <p:tgtEl>
                                          <p:spTgt spid="5">
                                            <p:graphicEl>
                                              <a:dgm id="{F32E9413-4A17-42BF-97FF-E709EA8ADDD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CA77774-091F-48D8-9694-66594F5437F0}"/>
                                            </p:graphicEl>
                                          </p:spTgt>
                                        </p:tgtEl>
                                        <p:attrNameLst>
                                          <p:attrName>style.visibility</p:attrName>
                                        </p:attrNameLst>
                                      </p:cBhvr>
                                      <p:to>
                                        <p:strVal val="visible"/>
                                      </p:to>
                                    </p:set>
                                    <p:animEffect transition="in" filter="fade">
                                      <p:cBhvr>
                                        <p:cTn id="12" dur="500"/>
                                        <p:tgtEl>
                                          <p:spTgt spid="5">
                                            <p:graphicEl>
                                              <a:dgm id="{DCA77774-091F-48D8-9694-66594F5437F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C950C9FA-D563-42A7-8448-9C4EAAD88F0B}"/>
                                            </p:graphicEl>
                                          </p:spTgt>
                                        </p:tgtEl>
                                        <p:attrNameLst>
                                          <p:attrName>style.visibility</p:attrName>
                                        </p:attrNameLst>
                                      </p:cBhvr>
                                      <p:to>
                                        <p:strVal val="visible"/>
                                      </p:to>
                                    </p:set>
                                    <p:animEffect transition="in" filter="fade">
                                      <p:cBhvr>
                                        <p:cTn id="17" dur="500"/>
                                        <p:tgtEl>
                                          <p:spTgt spid="5">
                                            <p:graphicEl>
                                              <a:dgm id="{C950C9FA-D563-42A7-8448-9C4EAAD88F0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A8C3B8A6-6261-4BD7-B4B2-F00783809201}"/>
                                            </p:graphicEl>
                                          </p:spTgt>
                                        </p:tgtEl>
                                        <p:attrNameLst>
                                          <p:attrName>style.visibility</p:attrName>
                                        </p:attrNameLst>
                                      </p:cBhvr>
                                      <p:to>
                                        <p:strVal val="visible"/>
                                      </p:to>
                                    </p:set>
                                    <p:animEffect transition="in" filter="fade">
                                      <p:cBhvr>
                                        <p:cTn id="22" dur="500"/>
                                        <p:tgtEl>
                                          <p:spTgt spid="5">
                                            <p:graphicEl>
                                              <a:dgm id="{A8C3B8A6-6261-4BD7-B4B2-F0078380920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97E7ABBE-0924-4D17-AF81-848BB50DFD44}"/>
                                            </p:graphicEl>
                                          </p:spTgt>
                                        </p:tgtEl>
                                        <p:attrNameLst>
                                          <p:attrName>style.visibility</p:attrName>
                                        </p:attrNameLst>
                                      </p:cBhvr>
                                      <p:to>
                                        <p:strVal val="visible"/>
                                      </p:to>
                                    </p:set>
                                    <p:animEffect transition="in" filter="fade">
                                      <p:cBhvr>
                                        <p:cTn id="27" dur="500"/>
                                        <p:tgtEl>
                                          <p:spTgt spid="5">
                                            <p:graphicEl>
                                              <a:dgm id="{97E7ABBE-0924-4D17-AF81-848BB50DFD4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FC2FAB6-2879-4803-9834-59AFFA4DFD32}"/>
                                            </p:graphicEl>
                                          </p:spTgt>
                                        </p:tgtEl>
                                        <p:attrNameLst>
                                          <p:attrName>style.visibility</p:attrName>
                                        </p:attrNameLst>
                                      </p:cBhvr>
                                      <p:to>
                                        <p:strVal val="visible"/>
                                      </p:to>
                                    </p:set>
                                    <p:animEffect transition="in" filter="fade">
                                      <p:cBhvr>
                                        <p:cTn id="32" dur="500"/>
                                        <p:tgtEl>
                                          <p:spTgt spid="5">
                                            <p:graphicEl>
                                              <a:dgm id="{AFC2FAB6-2879-4803-9834-59AFFA4DFD3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61548" y="3353708"/>
            <a:ext cx="2316956" cy="1692444"/>
          </a:xfrm>
        </p:spPr>
      </p:pic>
      <p:sp>
        <p:nvSpPr>
          <p:cNvPr id="6" name="Content Placeholder 5"/>
          <p:cNvSpPr>
            <a:spLocks noGrp="1"/>
          </p:cNvSpPr>
          <p:nvPr>
            <p:ph idx="1"/>
          </p:nvPr>
        </p:nvSpPr>
        <p:spPr/>
        <p:txBody>
          <a:bodyPr>
            <a:noAutofit/>
          </a:bodyPr>
          <a:lstStyle/>
          <a:p>
            <a:pPr fontAlgn="ctr"/>
            <a:r>
              <a:rPr lang="en-US" sz="3600" dirty="0"/>
              <a:t>FTA = </a:t>
            </a:r>
            <a:r>
              <a:rPr lang="en-US" sz="3600" dirty="0">
                <a:latin typeface="Arial Black" panose="020B0A04020102020204" pitchFamily="34" charset="0"/>
              </a:rPr>
              <a:t>▲</a:t>
            </a:r>
            <a:r>
              <a:rPr lang="en-US" sz="3600" dirty="0"/>
              <a:t>trade by 50% in 4 years</a:t>
            </a:r>
          </a:p>
          <a:p>
            <a:pPr fontAlgn="ctr"/>
            <a:r>
              <a:rPr lang="en-US" sz="3600" dirty="0"/>
              <a:t>But </a:t>
            </a:r>
            <a:r>
              <a:rPr lang="en-US" sz="3600" dirty="0">
                <a:latin typeface="Arial Black" panose="020B0A04020102020204" pitchFamily="34" charset="0"/>
              </a:rPr>
              <a:t>▲</a:t>
            </a:r>
            <a:r>
              <a:rPr lang="en-US" sz="3600" dirty="0"/>
              <a:t>on import side &gt; export side</a:t>
            </a:r>
          </a:p>
          <a:p>
            <a:pPr fontAlgn="ctr"/>
            <a:r>
              <a:rPr lang="en-US" sz="3600" dirty="0">
                <a:latin typeface="Arial Black" panose="020B0A04020102020204" pitchFamily="34" charset="0"/>
              </a:rPr>
              <a:t>▲</a:t>
            </a:r>
            <a:r>
              <a:rPr lang="en-US" sz="3600" dirty="0"/>
              <a:t> export dynamism in metal trade and apparels- in ASEAN markets. </a:t>
            </a:r>
          </a:p>
          <a:p>
            <a:pPr fontAlgn="ctr"/>
            <a:r>
              <a:rPr lang="en-US" sz="3600" dirty="0"/>
              <a:t>WTO processes taken over by RTA</a:t>
            </a:r>
          </a:p>
          <a:p>
            <a:pPr fontAlgn="ctr"/>
            <a:r>
              <a:rPr lang="en-US" sz="3600" dirty="0"/>
              <a:t>India must prepare for a mega-regional world.  (RCEP, TATIP, TPP)</a:t>
            </a:r>
          </a:p>
          <a:p>
            <a:pPr fontAlgn="ctr"/>
            <a:r>
              <a:rPr lang="en-US" sz="3600" dirty="0"/>
              <a:t>Should shed </a:t>
            </a:r>
            <a:r>
              <a:rPr lang="en-US" sz="3600" dirty="0">
                <a:solidFill>
                  <a:srgbClr val="FFC000"/>
                </a:solidFill>
              </a:rPr>
              <a:t>“Big but poor” </a:t>
            </a:r>
            <a:r>
              <a:rPr lang="en-US" sz="3600" dirty="0"/>
              <a:t>dilemma- i.e. have to open up, give and take, can’t be “protective” of local industry 24/7</a:t>
            </a:r>
          </a:p>
        </p:txBody>
      </p:sp>
      <p:sp>
        <p:nvSpPr>
          <p:cNvPr id="5" name="Title 4"/>
          <p:cNvSpPr>
            <a:spLocks noGrp="1"/>
          </p:cNvSpPr>
          <p:nvPr>
            <p:ph type="title"/>
          </p:nvPr>
        </p:nvSpPr>
        <p:spPr/>
        <p:txBody>
          <a:bodyPr/>
          <a:lstStyle/>
          <a:p>
            <a:r>
              <a:rPr lang="en-US" dirty="0"/>
              <a:t>India= 42 FTAs, Overall, worked well so far</a:t>
            </a:r>
          </a:p>
        </p:txBody>
      </p:sp>
      <p:sp>
        <p:nvSpPr>
          <p:cNvPr id="7" name="Text Placeholder 6"/>
          <p:cNvSpPr>
            <a:spLocks noGrp="1"/>
          </p:cNvSpPr>
          <p:nvPr>
            <p:ph type="body" sz="quarter" idx="13"/>
          </p:nvPr>
        </p:nvSpPr>
        <p:spPr/>
        <p:txBody>
          <a:bodyPr/>
          <a:lstStyle/>
          <a:p>
            <a:r>
              <a:rPr lang="en-US" dirty="0"/>
              <a:t>benefits</a:t>
            </a:r>
          </a:p>
        </p:txBody>
      </p:sp>
    </p:spTree>
    <p:extLst>
      <p:ext uri="{BB962C8B-B14F-4D97-AF65-F5344CB8AC3E}">
        <p14:creationId xmlns:p14="http://schemas.microsoft.com/office/powerpoint/2010/main" val="132751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181" y="2957331"/>
            <a:ext cx="1436146" cy="1942105"/>
          </a:xfrm>
          <a:prstGeom prst="rect">
            <a:avLst/>
          </a:prstGeom>
        </p:spPr>
      </p:pic>
      <p:pic>
        <p:nvPicPr>
          <p:cNvPr id="6" name="Picture 5"/>
          <p:cNvPicPr>
            <a:picLocks noChangeAspect="1"/>
          </p:cNvPicPr>
          <p:nvPr/>
        </p:nvPicPr>
        <p:blipFill>
          <a:blip r:embed="rId4"/>
          <a:stretch>
            <a:fillRect/>
          </a:stretch>
        </p:blipFill>
        <p:spPr>
          <a:xfrm>
            <a:off x="0" y="1664074"/>
            <a:ext cx="5817198" cy="4200518"/>
          </a:xfrm>
          <a:prstGeom prst="rect">
            <a:avLst/>
          </a:prstGeom>
        </p:spPr>
      </p:pic>
      <p:sp>
        <p:nvSpPr>
          <p:cNvPr id="5" name="Title 4"/>
          <p:cNvSpPr>
            <a:spLocks noGrp="1"/>
          </p:cNvSpPr>
          <p:nvPr>
            <p:ph type="title"/>
          </p:nvPr>
        </p:nvSpPr>
        <p:spPr/>
        <p:txBody>
          <a:bodyPr>
            <a:normAutofit/>
          </a:bodyPr>
          <a:lstStyle/>
          <a:p>
            <a:r>
              <a:rPr lang="en-US" dirty="0"/>
              <a:t>Some inconsistency in factoids</a:t>
            </a:r>
          </a:p>
        </p:txBody>
      </p:sp>
      <p:pic>
        <p:nvPicPr>
          <p:cNvPr id="7" name="Picture 6"/>
          <p:cNvPicPr>
            <a:picLocks noChangeAspect="1"/>
          </p:cNvPicPr>
          <p:nvPr/>
        </p:nvPicPr>
        <p:blipFill>
          <a:blip r:embed="rId5"/>
          <a:stretch>
            <a:fillRect/>
          </a:stretch>
        </p:blipFill>
        <p:spPr>
          <a:xfrm>
            <a:off x="5878756" y="1664074"/>
            <a:ext cx="3265244" cy="1620331"/>
          </a:xfrm>
          <a:prstGeom prst="rect">
            <a:avLst/>
          </a:prstGeom>
        </p:spPr>
      </p:pic>
      <p:sp>
        <p:nvSpPr>
          <p:cNvPr id="8" name="Rectangle 7"/>
          <p:cNvSpPr/>
          <p:nvPr/>
        </p:nvSpPr>
        <p:spPr>
          <a:xfrm>
            <a:off x="5878756" y="4899436"/>
            <a:ext cx="3117326" cy="677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IYB-2016: Page 186 Chronology of FTAs already in place</a:t>
            </a:r>
          </a:p>
        </p:txBody>
      </p:sp>
    </p:spTree>
    <p:extLst>
      <p:ext uri="{BB962C8B-B14F-4D97-AF65-F5344CB8AC3E}">
        <p14:creationId xmlns:p14="http://schemas.microsoft.com/office/powerpoint/2010/main" val="1651378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Yearbook 2016 ch.7</a:t>
            </a:r>
          </a:p>
        </p:txBody>
      </p:sp>
      <p:sp>
        <p:nvSpPr>
          <p:cNvPr id="4" name="Content Placeholder 3"/>
          <p:cNvSpPr>
            <a:spLocks noGrp="1"/>
          </p:cNvSpPr>
          <p:nvPr>
            <p:ph idx="1"/>
          </p:nvPr>
        </p:nvSpPr>
        <p:spPr>
          <a:xfrm>
            <a:off x="628650" y="152400"/>
            <a:ext cx="7886700" cy="6360160"/>
          </a:xfrm>
        </p:spPr>
        <p:txBody>
          <a:bodyPr>
            <a:normAutofit/>
          </a:bodyPr>
          <a:lstStyle/>
          <a:p>
            <a:pPr marL="0" indent="0">
              <a:buNone/>
            </a:pPr>
            <a:r>
              <a:rPr lang="en-US" sz="4050" dirty="0"/>
              <a:t>Department of Commerce looks after</a:t>
            </a:r>
          </a:p>
          <a:p>
            <a:pPr marL="557213" indent="-557213">
              <a:buFont typeface="+mj-lt"/>
              <a:buAutoNum type="alphaUcPeriod"/>
            </a:pPr>
            <a:r>
              <a:rPr lang="en-US" sz="4050" dirty="0"/>
              <a:t>Special Economic Zones (SEZ)</a:t>
            </a:r>
          </a:p>
          <a:p>
            <a:pPr marL="557213" indent="-557213">
              <a:buFont typeface="+mj-lt"/>
              <a:buAutoNum type="alphaUcPeriod"/>
            </a:pPr>
            <a:r>
              <a:rPr lang="en-US" sz="4050" dirty="0"/>
              <a:t>Foreign Trade Policy</a:t>
            </a:r>
          </a:p>
          <a:p>
            <a:pPr marL="557213" indent="-557213">
              <a:buFont typeface="+mj-lt"/>
              <a:buAutoNum type="alphaUcPeriod"/>
            </a:pPr>
            <a:r>
              <a:rPr lang="en-US" sz="4050" dirty="0"/>
              <a:t>Liaison with WTO, Regional and Bilateral Trade Agreements</a:t>
            </a:r>
          </a:p>
          <a:p>
            <a:pPr marL="557213" indent="-557213">
              <a:buFont typeface="+mj-lt"/>
              <a:buAutoNum type="alphaUcPeriod"/>
            </a:pPr>
            <a:r>
              <a:rPr lang="en-US" sz="4050" dirty="0">
                <a:solidFill>
                  <a:srgbClr val="92D050"/>
                </a:solidFill>
              </a:rPr>
              <a:t>All of above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640" y="3821592"/>
            <a:ext cx="2245360" cy="3036408"/>
          </a:xfrm>
          <a:prstGeom prst="rect">
            <a:avLst/>
          </a:prstGeom>
        </p:spPr>
      </p:pic>
    </p:spTree>
    <p:extLst>
      <p:ext uri="{BB962C8B-B14F-4D97-AF65-F5344CB8AC3E}">
        <p14:creationId xmlns:p14="http://schemas.microsoft.com/office/powerpoint/2010/main" val="2778767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2370" t="699" r="6377" b="401"/>
          <a:stretch/>
        </p:blipFill>
        <p:spPr>
          <a:xfrm>
            <a:off x="0" y="-34412"/>
            <a:ext cx="9144000" cy="6956323"/>
          </a:xfrm>
          <a:prstGeom prst="rect">
            <a:avLst/>
          </a:prstGeom>
        </p:spPr>
      </p:pic>
      <p:sp>
        <p:nvSpPr>
          <p:cNvPr id="3" name="Rectangle 2"/>
          <p:cNvSpPr/>
          <p:nvPr/>
        </p:nvSpPr>
        <p:spPr>
          <a:xfrm>
            <a:off x="0" y="857250"/>
            <a:ext cx="6614014" cy="4418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700" dirty="0"/>
              <a:t>Fast Revision + Survey 2015: v2c4, v1c8</a:t>
            </a:r>
          </a:p>
        </p:txBody>
      </p:sp>
      <p:graphicFrame>
        <p:nvGraphicFramePr>
          <p:cNvPr id="2" name="Diagram 1"/>
          <p:cNvGraphicFramePr/>
          <p:nvPr>
            <p:extLst/>
          </p:nvPr>
        </p:nvGraphicFramePr>
        <p:xfrm>
          <a:off x="93052" y="1078157"/>
          <a:ext cx="6178062" cy="4794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7399" y="1376979"/>
            <a:ext cx="830800" cy="830800"/>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6375" y="3475159"/>
            <a:ext cx="830800" cy="83080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90594" y="1376978"/>
            <a:ext cx="830800" cy="83080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6112" y="1376977"/>
            <a:ext cx="830800" cy="8308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8344" y="3443749"/>
            <a:ext cx="830800" cy="8308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5714" y="3443749"/>
            <a:ext cx="830800" cy="830800"/>
          </a:xfrm>
          <a:prstGeom prst="rect">
            <a:avLst/>
          </a:prstGeom>
        </p:spPr>
      </p:pic>
    </p:spTree>
    <p:extLst>
      <p:ext uri="{BB962C8B-B14F-4D97-AF65-F5344CB8AC3E}">
        <p14:creationId xmlns:p14="http://schemas.microsoft.com/office/powerpoint/2010/main" val="3605542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5354" y="2441508"/>
            <a:ext cx="923502" cy="92350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5354" y="842360"/>
            <a:ext cx="923502" cy="92350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1307" y="860206"/>
            <a:ext cx="923502" cy="923502"/>
          </a:xfrm>
          <a:prstGeom prst="rect">
            <a:avLst/>
          </a:prstGeom>
        </p:spPr>
      </p:pic>
    </p:spTree>
    <p:extLst>
      <p:ext uri="{BB962C8B-B14F-4D97-AF65-F5344CB8AC3E}">
        <p14:creationId xmlns:p14="http://schemas.microsoft.com/office/powerpoint/2010/main" val="112062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6A9B8"/>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2" name="Picture 1"/>
          <p:cNvPicPr>
            <a:picLocks noChangeAspect="1"/>
          </p:cNvPicPr>
          <p:nvPr/>
        </p:nvPicPr>
        <p:blipFill rotWithShape="1">
          <a:blip r:embed="rId9">
            <a:extLst>
              <a:ext uri="{28A0092B-C50C-407E-A947-70E740481C1C}">
                <a14:useLocalDpi xmlns:a14="http://schemas.microsoft.com/office/drawing/2010/main" val="0"/>
              </a:ext>
            </a:extLst>
          </a:blip>
          <a:srcRect b="43128"/>
          <a:stretch/>
        </p:blipFill>
        <p:spPr>
          <a:xfrm>
            <a:off x="3635354" y="2441508"/>
            <a:ext cx="923502" cy="525212"/>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t="48507"/>
          <a:stretch/>
        </p:blipFill>
        <p:spPr>
          <a:xfrm>
            <a:off x="3635354" y="1290320"/>
            <a:ext cx="923502" cy="47554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1307" y="860206"/>
            <a:ext cx="923502" cy="923502"/>
          </a:xfrm>
          <a:prstGeom prst="rect">
            <a:avLst/>
          </a:prstGeom>
        </p:spPr>
      </p:pic>
      <p:sp>
        <p:nvSpPr>
          <p:cNvPr id="4" name="Curved Right Arrow 3"/>
          <p:cNvSpPr/>
          <p:nvPr/>
        </p:nvSpPr>
        <p:spPr>
          <a:xfrm>
            <a:off x="1684634" y="1528091"/>
            <a:ext cx="589280" cy="211448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8921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IMF: help Members during BoP crisis</a:t>
            </a:r>
          </a:p>
        </p:txBody>
      </p:sp>
      <p:pic>
        <p:nvPicPr>
          <p:cNvPr id="7" name="Picture 6"/>
          <p:cNvPicPr>
            <a:picLocks noChangeAspect="1"/>
          </p:cNvPicPr>
          <p:nvPr/>
        </p:nvPicPr>
        <p:blipFill>
          <a:blip r:embed="rId3"/>
          <a:stretch>
            <a:fillRect/>
          </a:stretch>
        </p:blipFill>
        <p:spPr>
          <a:xfrm>
            <a:off x="-589666" y="995512"/>
            <a:ext cx="4549091" cy="2765788"/>
          </a:xfrm>
          <a:prstGeom prst="rect">
            <a:avLst/>
          </a:prstGeom>
        </p:spPr>
      </p:pic>
      <p:sp>
        <p:nvSpPr>
          <p:cNvPr id="8" name="Rectangle 7"/>
          <p:cNvSpPr/>
          <p:nvPr/>
        </p:nvSpPr>
        <p:spPr>
          <a:xfrm>
            <a:off x="293152" y="4361031"/>
            <a:ext cx="3515360" cy="7823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Member Nation’s quota= based on size of economy</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93152" y="5143351"/>
            <a:ext cx="1757680" cy="162585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27" y="5143351"/>
            <a:ext cx="2286198" cy="1714649"/>
          </a:xfrm>
          <a:prstGeom prst="rect">
            <a:avLst/>
          </a:prstGeom>
        </p:spPr>
      </p:pic>
      <p:sp>
        <p:nvSpPr>
          <p:cNvPr id="12" name="Right Arrow 11"/>
          <p:cNvSpPr/>
          <p:nvPr/>
        </p:nvSpPr>
        <p:spPr>
          <a:xfrm rot="19962440">
            <a:off x="3745910" y="4436980"/>
            <a:ext cx="1991360" cy="1363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DEPOSIT</a:t>
            </a:r>
          </a:p>
          <a:p>
            <a:pPr algn="ctr"/>
            <a:r>
              <a:rPr lang="en-US" sz="2400" dirty="0"/>
              <a:t>0.05%</a:t>
            </a:r>
          </a:p>
        </p:txBody>
      </p:sp>
      <p:sp>
        <p:nvSpPr>
          <p:cNvPr id="13" name="Right Arrow 12"/>
          <p:cNvSpPr/>
          <p:nvPr/>
        </p:nvSpPr>
        <p:spPr>
          <a:xfrm rot="1365561">
            <a:off x="6098237" y="4691762"/>
            <a:ext cx="2040772" cy="1384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Lending</a:t>
            </a:r>
          </a:p>
          <a:p>
            <a:pPr algn="ctr"/>
            <a:r>
              <a:rPr lang="en-US" sz="2400" dirty="0"/>
              <a:t>1.05%</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6894" y="3469649"/>
            <a:ext cx="1467923" cy="1467923"/>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23652" y="1676775"/>
            <a:ext cx="2474406" cy="1855805"/>
          </a:xfrm>
          <a:prstGeom prst="rect">
            <a:avLst/>
          </a:prstGeom>
        </p:spPr>
      </p:pic>
      <p:sp>
        <p:nvSpPr>
          <p:cNvPr id="11" name="Rectangular Callout 10"/>
          <p:cNvSpPr/>
          <p:nvPr/>
        </p:nvSpPr>
        <p:spPr>
          <a:xfrm>
            <a:off x="3808512" y="5925670"/>
            <a:ext cx="5071328" cy="804775"/>
          </a:xfrm>
          <a:prstGeom prst="wedgeRectCallout">
            <a:avLst>
              <a:gd name="adj1" fmla="val -65977"/>
              <a:gd name="adj2" fmla="val 1626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Reverse Tranche Position = ~25% portion kept with member. Freely exchangeable.</a:t>
            </a:r>
          </a:p>
        </p:txBody>
      </p:sp>
    </p:spTree>
    <p:extLst>
      <p:ext uri="{BB962C8B-B14F-4D97-AF65-F5344CB8AC3E}">
        <p14:creationId xmlns:p14="http://schemas.microsoft.com/office/powerpoint/2010/main" val="324605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24506370"/>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a:t>SDR: weight assigned to 4 currency</a:t>
            </a:r>
          </a:p>
        </p:txBody>
      </p:sp>
      <p:sp>
        <p:nvSpPr>
          <p:cNvPr id="9" name="Up Arrow Callout 8"/>
          <p:cNvSpPr/>
          <p:nvPr/>
        </p:nvSpPr>
        <p:spPr>
          <a:xfrm>
            <a:off x="2178424" y="5310916"/>
            <a:ext cx="2460812" cy="68983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Total wt.= 100%</a:t>
            </a:r>
          </a:p>
        </p:txBody>
      </p:sp>
    </p:spTree>
    <p:extLst>
      <p:ext uri="{BB962C8B-B14F-4D97-AF65-F5344CB8AC3E}">
        <p14:creationId xmlns:p14="http://schemas.microsoft.com/office/powerpoint/2010/main" val="314067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572756" y="857250"/>
            <a:ext cx="5576835" cy="4160018"/>
          </a:xfrm>
          <a:prstGeom prst="rect">
            <a:avLst/>
          </a:prstGeom>
        </p:spPr>
      </p:pic>
      <p:sp>
        <p:nvSpPr>
          <p:cNvPr id="6" name="Content Placeholder 5"/>
          <p:cNvSpPr>
            <a:spLocks noGrp="1"/>
          </p:cNvSpPr>
          <p:nvPr>
            <p:ph sz="quarter" idx="12"/>
          </p:nvPr>
        </p:nvSpPr>
        <p:spPr/>
        <p:txBody>
          <a:bodyPr/>
          <a:lstStyle/>
          <a:p>
            <a:pPr marL="385763" indent="-385763">
              <a:buFont typeface="+mj-lt"/>
              <a:buAutoNum type="arabicPeriod"/>
            </a:pPr>
            <a:r>
              <a:rPr lang="en-US" dirty="0"/>
              <a:t>Widely used Currency (Yes, China is Major exporter)</a:t>
            </a:r>
          </a:p>
          <a:p>
            <a:pPr marL="385763" indent="-385763">
              <a:buFont typeface="+mj-lt"/>
              <a:buAutoNum type="arabicPeriod"/>
            </a:pPr>
            <a:r>
              <a:rPr lang="en-US" dirty="0"/>
              <a:t>Freely usable (</a:t>
            </a:r>
            <a:r>
              <a:rPr lang="en-US" dirty="0">
                <a:solidFill>
                  <a:srgbClr val="C00000"/>
                </a:solidFill>
              </a:rPr>
              <a:t>need not to be fully convertible but open up</a:t>
            </a:r>
            <a:r>
              <a:rPr lang="en-US" dirty="0"/>
              <a:t>)</a:t>
            </a:r>
          </a:p>
          <a:p>
            <a:pPr marL="385763" indent="-385763">
              <a:buFont typeface="+mj-lt"/>
              <a:buAutoNum type="arabicPeriod"/>
            </a:pPr>
            <a:endParaRPr lang="en-US" dirty="0"/>
          </a:p>
        </p:txBody>
      </p:sp>
      <p:sp>
        <p:nvSpPr>
          <p:cNvPr id="7" name="Text Placeholder 6"/>
          <p:cNvSpPr>
            <a:spLocks noGrp="1"/>
          </p:cNvSpPr>
          <p:nvPr>
            <p:ph type="body" sz="quarter" idx="13"/>
          </p:nvPr>
        </p:nvSpPr>
        <p:spPr/>
        <p:txBody>
          <a:bodyPr>
            <a:normAutofit fontScale="92500" lnSpcReduction="20000"/>
          </a:bodyPr>
          <a:lstStyle/>
          <a:p>
            <a:r>
              <a:rPr lang="en-US" dirty="0"/>
              <a:t>Two conditions to join IMF-SDR reserve currency</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591030"/>
            <a:ext cx="2474406" cy="185580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06465" y="3591030"/>
            <a:ext cx="2474407" cy="1855805"/>
          </a:xfrm>
          <a:prstGeom prst="rect">
            <a:avLst/>
          </a:prstGeom>
        </p:spPr>
      </p:pic>
    </p:spTree>
    <p:extLst>
      <p:ext uri="{BB962C8B-B14F-4D97-AF65-F5344CB8AC3E}">
        <p14:creationId xmlns:p14="http://schemas.microsoft.com/office/powerpoint/2010/main" val="334697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628650" y="1543051"/>
          <a:ext cx="7886700" cy="39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normAutofit/>
          </a:bodyPr>
          <a:lstStyle/>
          <a:p>
            <a:r>
              <a:rPr lang="en-US" dirty="0"/>
              <a:t>Yuan Exchange rate regime</a:t>
            </a:r>
          </a:p>
        </p:txBody>
      </p:sp>
      <p:sp>
        <p:nvSpPr>
          <p:cNvPr id="2" name="Line Callout 1 1"/>
          <p:cNvSpPr/>
          <p:nvPr/>
        </p:nvSpPr>
        <p:spPr>
          <a:xfrm>
            <a:off x="4162646" y="4669022"/>
            <a:ext cx="2169042" cy="1060598"/>
          </a:xfrm>
          <a:prstGeom prst="borderCallout1">
            <a:avLst>
              <a:gd name="adj1" fmla="val -79746"/>
              <a:gd name="adj2" fmla="val 115196"/>
              <a:gd name="adj3" fmla="val -1033"/>
              <a:gd name="adj4" fmla="val 49167"/>
            </a:avLst>
          </a:prstGeom>
          <a:ln w="76200">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Medium Cond" panose="020B0606030402020204" pitchFamily="34" charset="0"/>
              </a:rPr>
              <a:t>This combined with other technical reforms = IMF audition pass</a:t>
            </a:r>
          </a:p>
        </p:txBody>
      </p:sp>
      <p:pic>
        <p:nvPicPr>
          <p:cNvPr id="3" name="Picture 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80245" y="4170065"/>
            <a:ext cx="1250444" cy="84582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05468" y="3008275"/>
            <a:ext cx="1161791" cy="1161791"/>
          </a:xfrm>
          <a:prstGeom prst="rect">
            <a:avLst/>
          </a:prstGeom>
        </p:spPr>
      </p:pic>
      <p:pic>
        <p:nvPicPr>
          <p:cNvPr id="6" name="Picture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4069" y="3038527"/>
            <a:ext cx="1314905" cy="1314905"/>
          </a:xfrm>
          <a:prstGeom prst="rect">
            <a:avLst/>
          </a:prstGeom>
        </p:spPr>
      </p:pic>
      <p:sp>
        <p:nvSpPr>
          <p:cNvPr id="8" name="Rectangle 7"/>
          <p:cNvSpPr/>
          <p:nvPr/>
        </p:nvSpPr>
        <p:spPr>
          <a:xfrm>
            <a:off x="-81280" y="6055360"/>
            <a:ext cx="4589628" cy="70104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SELF STUDY: </a:t>
            </a:r>
            <a:r>
              <a:rPr lang="en-US" sz="3200" dirty="0">
                <a:hlinkClick r:id="rId11"/>
              </a:rPr>
              <a:t>ML5/P4</a:t>
            </a:r>
            <a:r>
              <a:rPr lang="en-US" sz="3200" dirty="0"/>
              <a:t> </a:t>
            </a:r>
          </a:p>
        </p:txBody>
      </p:sp>
    </p:spTree>
    <p:extLst>
      <p:ext uri="{BB962C8B-B14F-4D97-AF65-F5344CB8AC3E}">
        <p14:creationId xmlns:p14="http://schemas.microsoft.com/office/powerpoint/2010/main" val="211655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00203929"/>
              </p:ext>
            </p:extLst>
          </p:nvPr>
        </p:nvGraphicFramePr>
        <p:xfrm>
          <a:off x="154781" y="1543051"/>
          <a:ext cx="8797529" cy="398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a:t>SDR: From 1</a:t>
            </a:r>
            <a:r>
              <a:rPr lang="en-US" baseline="30000" dirty="0"/>
              <a:t>st</a:t>
            </a:r>
            <a:r>
              <a:rPr lang="en-US" dirty="0"/>
              <a:t> October 2016 </a:t>
            </a:r>
          </a:p>
        </p:txBody>
      </p:sp>
      <p:sp>
        <p:nvSpPr>
          <p:cNvPr id="2" name="Up Arrow Callout 1"/>
          <p:cNvSpPr/>
          <p:nvPr/>
        </p:nvSpPr>
        <p:spPr>
          <a:xfrm>
            <a:off x="1992854" y="5375462"/>
            <a:ext cx="1549101" cy="508299"/>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wt.= 100%</a:t>
            </a:r>
          </a:p>
        </p:txBody>
      </p:sp>
      <p:sp>
        <p:nvSpPr>
          <p:cNvPr id="7" name="Up Arrow Callout 6"/>
          <p:cNvSpPr/>
          <p:nvPr/>
        </p:nvSpPr>
        <p:spPr>
          <a:xfrm>
            <a:off x="3830927" y="5375462"/>
            <a:ext cx="1549101" cy="508299"/>
          </a:xfrm>
          <a:prstGeom prst="up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Total wt.= 100%</a:t>
            </a:r>
          </a:p>
        </p:txBody>
      </p:sp>
    </p:spTree>
    <p:extLst>
      <p:ext uri="{BB962C8B-B14F-4D97-AF65-F5344CB8AC3E}">
        <p14:creationId xmlns:p14="http://schemas.microsoft.com/office/powerpoint/2010/main" val="92972793"/>
      </p:ext>
    </p:extLst>
  </p:cSld>
  <p:clrMapOvr>
    <a:masterClrMapping/>
  </p:clrMapOvr>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BRIJ_4_3</Template>
  <TotalTime>930</TotalTime>
  <Words>2613</Words>
  <Application>Microsoft Office PowerPoint</Application>
  <PresentationFormat>On-screen Show (4:3)</PresentationFormat>
  <Paragraphs>494</Paragraphs>
  <Slides>49</Slides>
  <Notes>49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 Unicode MS</vt:lpstr>
      <vt:lpstr>Arial</vt:lpstr>
      <vt:lpstr>Arial Black</vt:lpstr>
      <vt:lpstr>Calibri</vt:lpstr>
      <vt:lpstr>Franklin Gothic Demi</vt:lpstr>
      <vt:lpstr>Franklin Gothic Demi Cond</vt:lpstr>
      <vt:lpstr>Franklin Gothic Heavy</vt:lpstr>
      <vt:lpstr>Franklin Gothic Medium Cond</vt:lpstr>
      <vt:lpstr>Segoe UI Black</vt:lpstr>
      <vt:lpstr>Segoe UI Semibold</vt:lpstr>
      <vt:lpstr>Wingdings</vt:lpstr>
      <vt:lpstr>BRIJ_4_3</vt:lpstr>
      <vt:lpstr>PowerPoint Presentation</vt:lpstr>
      <vt:lpstr>PowerPoint Presentation</vt:lpstr>
      <vt:lpstr>PowerPoint Presentation</vt:lpstr>
      <vt:lpstr>IMF reforms: Theory (L3/P5)</vt:lpstr>
      <vt:lpstr>IMF: help Members during BoP crisis</vt:lpstr>
      <vt:lpstr>SDR: weight assigned to 4 currency</vt:lpstr>
      <vt:lpstr>PowerPoint Presentation</vt:lpstr>
      <vt:lpstr>Yuan Exchange rate regime</vt:lpstr>
      <vt:lpstr>SDR: From 1st October 2016 </vt:lpstr>
      <vt:lpstr>How will China benefit from Yuan becoming SDR-currency?</vt:lpstr>
      <vt:lpstr>REFORM #2: Quota review 2015-16</vt:lpstr>
      <vt:lpstr>Reform: only “elected” directors</vt:lpstr>
      <vt:lpstr>3-reforms: Yuan inclusion, Quota, elected directors</vt:lpstr>
      <vt:lpstr>PowerPoint Presentation</vt:lpstr>
      <vt:lpstr>WTO- basics selfstudy L3/P6</vt:lpstr>
      <vt:lpstr>World Trade Organization-Structure</vt:lpstr>
      <vt:lpstr>WTO Ministerial conference each 2 years</vt:lpstr>
      <vt:lpstr>PowerPoint Presentation</vt:lpstr>
      <vt:lpstr>TFA What’s new?</vt:lpstr>
      <vt:lpstr>WTO: Nairobi Package (2015,Dec)</vt:lpstr>
      <vt:lpstr>Nairobi Package #1: Agro export subsidies</vt:lpstr>
      <vt:lpstr>Nairobi Package #2: Cotton Export</vt:lpstr>
      <vt:lpstr>Special safeguard mechanism (SSM)</vt:lpstr>
      <vt:lpstr>Special safeguard mechanism (SSM)</vt:lpstr>
      <vt:lpstr>WTO: Nairobi Package</vt:lpstr>
      <vt:lpstr>L.D.C</vt:lpstr>
      <vt:lpstr>Information Technology Agreement (ITA)-1996 (Singapore)</vt:lpstr>
      <vt:lpstr>Ever greening of Patents: Self study- L6/P4</vt:lpstr>
      <vt:lpstr>WTO: Nairobi Package</vt:lpstr>
      <vt:lpstr>Nairobi Summit</vt:lpstr>
      <vt:lpstr>List of major “Pangaa” going on: IYB-2016, Page 174</vt:lpstr>
      <vt:lpstr>India’s major trade disputes @WTO</vt:lpstr>
      <vt:lpstr>WTO- basics self-study L3/P6</vt:lpstr>
      <vt:lpstr>Foreign trade</vt:lpstr>
      <vt:lpstr>Classification of Trade Agreements</vt:lpstr>
      <vt:lpstr>Trade agreements- based on # of participants</vt:lpstr>
      <vt:lpstr>PowerPoint Presentation</vt:lpstr>
      <vt:lpstr> L6/P2 IR2/P2 </vt:lpstr>
      <vt:lpstr>PowerPoint Presentation</vt:lpstr>
      <vt:lpstr>Classification of Trade Agreements</vt:lpstr>
      <vt:lpstr>5 PTAs</vt:lpstr>
      <vt:lpstr>All FTAs not same: Survey v1c8 page 120</vt:lpstr>
      <vt:lpstr>5 PTAs</vt:lpstr>
      <vt:lpstr>India= 42 FTAs, Overall, worked well so far</vt:lpstr>
      <vt:lpstr>Some inconsistency in factoids</vt:lpstr>
      <vt:lpstr>PowerPoint Presentation</vt:lpstr>
      <vt:lpstr>PowerPoint Presentation</vt:lpstr>
      <vt:lpstr>Theory +Economic Survey Vol.2 + Vol.1 + Budget 2016</vt:lpstr>
      <vt:lpstr>Theory +Economic Survey Vol.2 + Vol.1 + Budget 2016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465</cp:revision>
  <dcterms:created xsi:type="dcterms:W3CDTF">2016-05-16T14:51:32Z</dcterms:created>
  <dcterms:modified xsi:type="dcterms:W3CDTF">2016-06-12T11:52:16Z</dcterms:modified>
</cp:coreProperties>
</file>